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722" r:id="rId2"/>
    <p:sldId id="318" r:id="rId3"/>
    <p:sldId id="1148" r:id="rId4"/>
    <p:sldId id="718" r:id="rId5"/>
    <p:sldId id="1142" r:id="rId6"/>
    <p:sldId id="1149" r:id="rId7"/>
  </p:sldIdLst>
  <p:sldSz cx="12192000" cy="6858000"/>
  <p:notesSz cx="6858000" cy="9144000"/>
  <p:defaultTextStyle>
    <a:defPPr>
      <a:defRPr lang="zh-S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407" userDrawn="1">
          <p15:clr>
            <a:srgbClr val="A4A3A4"/>
          </p15:clr>
        </p15:guide>
        <p15:guide id="5" orient="horz" pos="1865" userDrawn="1">
          <p15:clr>
            <a:srgbClr val="A4A3A4"/>
          </p15:clr>
        </p15:guide>
        <p15:guide id="8" pos="3591" userDrawn="1">
          <p15:clr>
            <a:srgbClr val="A4A3A4"/>
          </p15:clr>
        </p15:guide>
        <p15:guide id="9" pos="70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9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5" autoAdjust="0"/>
    <p:restoredTop sz="87962" autoAdjust="0"/>
  </p:normalViewPr>
  <p:slideViewPr>
    <p:cSldViewPr snapToGrid="0">
      <p:cViewPr varScale="1">
        <p:scale>
          <a:sx n="75" d="100"/>
          <a:sy n="75" d="100"/>
        </p:scale>
        <p:origin x="744" y="62"/>
      </p:cViewPr>
      <p:guideLst>
        <p:guide orient="horz" pos="3407"/>
        <p:guide orient="horz" pos="1865"/>
        <p:guide pos="3591"/>
        <p:guide pos="70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1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1D56E2-117D-45AF-B23C-F5A7E3302C37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E163FEF2-1AA7-4672-A83D-46840D97A494}" type="pres">
      <dgm:prSet presAssocID="{221D56E2-117D-45AF-B23C-F5A7E3302C37}" presName="Name0" presStyleCnt="0">
        <dgm:presLayoutVars>
          <dgm:dir/>
          <dgm:animLvl val="lvl"/>
          <dgm:resizeHandles val="exact"/>
        </dgm:presLayoutVars>
      </dgm:prSet>
      <dgm:spPr/>
    </dgm:pt>
    <dgm:pt modelId="{B845C266-ECF7-4189-8C77-A43E2FB44CA0}" type="pres">
      <dgm:prSet presAssocID="{221D56E2-117D-45AF-B23C-F5A7E3302C37}" presName="dummy" presStyleCnt="0"/>
      <dgm:spPr/>
    </dgm:pt>
    <dgm:pt modelId="{D973D0D1-FAD5-4BD8-B241-3D03EAFFA444}" type="pres">
      <dgm:prSet presAssocID="{221D56E2-117D-45AF-B23C-F5A7E3302C37}" presName="linH" presStyleCnt="0"/>
      <dgm:spPr/>
    </dgm:pt>
    <dgm:pt modelId="{FF061868-A4C3-46C1-932A-F7D68F1D2084}" type="pres">
      <dgm:prSet presAssocID="{221D56E2-117D-45AF-B23C-F5A7E3302C37}" presName="padding1" presStyleCnt="0"/>
      <dgm:spPr/>
    </dgm:pt>
    <dgm:pt modelId="{7140A87F-68E1-44D7-AE1A-F99BB1CEC422}" type="pres">
      <dgm:prSet presAssocID="{221D56E2-117D-45AF-B23C-F5A7E3302C37}" presName="padding2" presStyleCnt="0"/>
      <dgm:spPr/>
    </dgm:pt>
    <dgm:pt modelId="{F052C9A0-94F3-4A83-B0C0-A3CF37458434}" type="pres">
      <dgm:prSet presAssocID="{221D56E2-117D-45AF-B23C-F5A7E3302C37}" presName="negArrow" presStyleCnt="0"/>
      <dgm:spPr/>
    </dgm:pt>
    <dgm:pt modelId="{73CBDC4F-6921-4408-8EC2-0652BFEC8BD1}" type="pres">
      <dgm:prSet presAssocID="{221D56E2-117D-45AF-B23C-F5A7E3302C37}" presName="backgroundArrow" presStyleLbl="node1" presStyleIdx="0" presStyleCnt="1" custLinFactNeighborX="-5779" custLinFactNeighborY="55697"/>
      <dgm:spPr/>
    </dgm:pt>
  </dgm:ptLst>
  <dgm:cxnLst>
    <dgm:cxn modelId="{7BE04A57-A87B-4E9B-8A2E-3965EE7A6A20}" type="presOf" srcId="{221D56E2-117D-45AF-B23C-F5A7E3302C37}" destId="{E163FEF2-1AA7-4672-A83D-46840D97A494}" srcOrd="0" destOrd="0" presId="urn:microsoft.com/office/officeart/2005/8/layout/hProcess3"/>
    <dgm:cxn modelId="{75A52084-2106-4CD3-8E0E-6E25ABD76B62}" type="presParOf" srcId="{E163FEF2-1AA7-4672-A83D-46840D97A494}" destId="{B845C266-ECF7-4189-8C77-A43E2FB44CA0}" srcOrd="0" destOrd="0" presId="urn:microsoft.com/office/officeart/2005/8/layout/hProcess3"/>
    <dgm:cxn modelId="{A712049C-0242-43C2-9172-D14CD06F2FF0}" type="presParOf" srcId="{E163FEF2-1AA7-4672-A83D-46840D97A494}" destId="{D973D0D1-FAD5-4BD8-B241-3D03EAFFA444}" srcOrd="1" destOrd="0" presId="urn:microsoft.com/office/officeart/2005/8/layout/hProcess3"/>
    <dgm:cxn modelId="{30AACF01-BC8E-4B88-85E4-24EE6E7A1939}" type="presParOf" srcId="{D973D0D1-FAD5-4BD8-B241-3D03EAFFA444}" destId="{FF061868-A4C3-46C1-932A-F7D68F1D2084}" srcOrd="0" destOrd="0" presId="urn:microsoft.com/office/officeart/2005/8/layout/hProcess3"/>
    <dgm:cxn modelId="{94F68C82-762E-433A-AC50-D26B1A02702E}" type="presParOf" srcId="{D973D0D1-FAD5-4BD8-B241-3D03EAFFA444}" destId="{7140A87F-68E1-44D7-AE1A-F99BB1CEC422}" srcOrd="1" destOrd="0" presId="urn:microsoft.com/office/officeart/2005/8/layout/hProcess3"/>
    <dgm:cxn modelId="{470C0620-78C1-422D-AA46-21675983FA7F}" type="presParOf" srcId="{D973D0D1-FAD5-4BD8-B241-3D03EAFFA444}" destId="{F052C9A0-94F3-4A83-B0C0-A3CF37458434}" srcOrd="2" destOrd="0" presId="urn:microsoft.com/office/officeart/2005/8/layout/hProcess3"/>
    <dgm:cxn modelId="{63685133-3E05-405A-BB29-13836D2AF02D}" type="presParOf" srcId="{D973D0D1-FAD5-4BD8-B241-3D03EAFFA444}" destId="{73CBDC4F-6921-4408-8EC2-0652BFEC8BD1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DC4F-6921-4408-8EC2-0652BFEC8BD1}">
      <dsp:nvSpPr>
        <dsp:cNvPr id="0" name=""/>
        <dsp:cNvSpPr/>
      </dsp:nvSpPr>
      <dsp:spPr>
        <a:xfrm>
          <a:off x="0" y="2029"/>
          <a:ext cx="2021840" cy="1224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4690058-FB27-2CFC-147C-B459849DAA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5D305D-8658-A28C-3530-5FB39A903C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E9FB1-9CE7-424C-9066-EDC65E2AD646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74FCF1-4225-4B22-46EA-220D0818DF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9AFAF8-78A7-A971-9A83-F974462BC3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DE7EC-E8C7-4CC2-868C-776C897D1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372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SG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89EBF-75C4-4EE4-BF83-56F40D5107F4}" type="datetimeFigureOut">
              <a:rPr lang="zh-SG" altLang="en-US" smtClean="0"/>
              <a:t>12/12/2022</a:t>
            </a:fld>
            <a:endParaRPr lang="zh-SG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SG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AB93CE-5124-4277-BBE8-F7735A1952C7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085031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1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2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3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652670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4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5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6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537781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绿色的叶子&#10;&#10;描述已自动生成">
            <a:extLst>
              <a:ext uri="{FF2B5EF4-FFF2-40B4-BE49-F238E27FC236}">
                <a16:creationId xmlns:a16="http://schemas.microsoft.com/office/drawing/2014/main" id="{438A8C6C-C2F1-712E-FD85-137C56A24C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70056A4-DEBF-4B47-A9F0-878C56952861}"/>
              </a:ext>
            </a:extLst>
          </p:cNvPr>
          <p:cNvGrpSpPr/>
          <p:nvPr userDrawn="1"/>
        </p:nvGrpSpPr>
        <p:grpSpPr>
          <a:xfrm>
            <a:off x="-26635" y="-5137"/>
            <a:ext cx="12245271" cy="6868275"/>
            <a:chOff x="-1" y="0"/>
            <a:chExt cx="12245271" cy="6868275"/>
          </a:xfrm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D2E5D702-AF09-43F4-80ED-D4AC2D53F077}"/>
                </a:ext>
              </a:extLst>
            </p:cNvPr>
            <p:cNvSpPr/>
            <p:nvPr userDrawn="1">
              <p:custDataLst>
                <p:tags r:id="rId1"/>
              </p:custDataLst>
            </p:nvPr>
          </p:nvSpPr>
          <p:spPr>
            <a:xfrm flipH="1">
              <a:off x="-1" y="5137"/>
              <a:ext cx="9173817" cy="6858000"/>
            </a:xfrm>
            <a:custGeom>
              <a:avLst/>
              <a:gdLst>
                <a:gd name="connsiteX0" fmla="*/ 9215065 w 9215065"/>
                <a:gd name="connsiteY0" fmla="*/ 0 h 6858000"/>
                <a:gd name="connsiteX1" fmla="*/ 0 w 9215065"/>
                <a:gd name="connsiteY1" fmla="*/ 0 h 6858000"/>
                <a:gd name="connsiteX2" fmla="*/ 1149654 w 9215065"/>
                <a:gd name="connsiteY2" fmla="*/ 6858000 h 6858000"/>
                <a:gd name="connsiteX3" fmla="*/ 9215065 w 9215065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5065" h="6858000">
                  <a:moveTo>
                    <a:pt x="9215065" y="0"/>
                  </a:moveTo>
                  <a:lnTo>
                    <a:pt x="0" y="0"/>
                  </a:lnTo>
                  <a:lnTo>
                    <a:pt x="1149654" y="6858000"/>
                  </a:lnTo>
                  <a:lnTo>
                    <a:pt x="9215065" y="6858000"/>
                  </a:lnTo>
                  <a:close/>
                </a:path>
              </a:pathLst>
            </a:cu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DBC75FFC-7AAB-4CC5-BB35-10341346C4F4}"/>
                </a:ext>
              </a:extLst>
            </p:cNvPr>
            <p:cNvSpPr/>
            <p:nvPr userDrawn="1">
              <p:custDataLst>
                <p:tags r:id="rId2"/>
              </p:custDataLst>
            </p:nvPr>
          </p:nvSpPr>
          <p:spPr>
            <a:xfrm flipH="1">
              <a:off x="8004747" y="0"/>
              <a:ext cx="4240523" cy="6868275"/>
            </a:xfrm>
            <a:custGeom>
              <a:avLst/>
              <a:gdLst>
                <a:gd name="connsiteX0" fmla="*/ 0 w 5083169"/>
                <a:gd name="connsiteY0" fmla="*/ 0 h 6846828"/>
                <a:gd name="connsiteX1" fmla="*/ 3527537 w 5083169"/>
                <a:gd name="connsiteY1" fmla="*/ 0 h 6846828"/>
                <a:gd name="connsiteX2" fmla="*/ 5083169 w 5083169"/>
                <a:gd name="connsiteY2" fmla="*/ 6846828 h 6846828"/>
                <a:gd name="connsiteX3" fmla="*/ 0 w 5083169"/>
                <a:gd name="connsiteY3" fmla="*/ 6846828 h 6846828"/>
                <a:gd name="connsiteX0" fmla="*/ 0 w 4867882"/>
                <a:gd name="connsiteY0" fmla="*/ 0 h 6857103"/>
                <a:gd name="connsiteX1" fmla="*/ 3527537 w 4867882"/>
                <a:gd name="connsiteY1" fmla="*/ 0 h 6857103"/>
                <a:gd name="connsiteX2" fmla="*/ 4867882 w 4867882"/>
                <a:gd name="connsiteY2" fmla="*/ 6857103 h 6857103"/>
                <a:gd name="connsiteX3" fmla="*/ 0 w 4867882"/>
                <a:gd name="connsiteY3" fmla="*/ 6846828 h 6857103"/>
                <a:gd name="connsiteX4" fmla="*/ 0 w 4867882"/>
                <a:gd name="connsiteY4" fmla="*/ 0 h 685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7882" h="6857103">
                  <a:moveTo>
                    <a:pt x="0" y="0"/>
                  </a:moveTo>
                  <a:lnTo>
                    <a:pt x="3527537" y="0"/>
                  </a:lnTo>
                  <a:lnTo>
                    <a:pt x="4867882" y="6857103"/>
                  </a:lnTo>
                  <a:lnTo>
                    <a:pt x="0" y="68468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pic>
        <p:nvPicPr>
          <p:cNvPr id="43" name="图片 42" descr="绿色的叶子&#10;&#10;描述已自动生成">
            <a:extLst>
              <a:ext uri="{FF2B5EF4-FFF2-40B4-BE49-F238E27FC236}">
                <a16:creationId xmlns:a16="http://schemas.microsoft.com/office/drawing/2014/main" id="{15B7C227-8F79-9677-4934-135F66B4A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027" y="655081"/>
            <a:ext cx="11482939" cy="5573027"/>
          </a:xfrm>
          <a:custGeom>
            <a:avLst/>
            <a:gdLst>
              <a:gd name="connsiteX0" fmla="*/ 0 w 11482939"/>
              <a:gd name="connsiteY0" fmla="*/ 0 h 5573027"/>
              <a:gd name="connsiteX1" fmla="*/ 11482939 w 11482939"/>
              <a:gd name="connsiteY1" fmla="*/ 0 h 5573027"/>
              <a:gd name="connsiteX2" fmla="*/ 11482939 w 11482939"/>
              <a:gd name="connsiteY2" fmla="*/ 5573027 h 5573027"/>
              <a:gd name="connsiteX3" fmla="*/ 0 w 11482939"/>
              <a:gd name="connsiteY3" fmla="*/ 5573027 h 557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82939" h="5573027">
                <a:moveTo>
                  <a:pt x="0" y="0"/>
                </a:moveTo>
                <a:lnTo>
                  <a:pt x="11482939" y="0"/>
                </a:lnTo>
                <a:lnTo>
                  <a:pt x="11482939" y="5573027"/>
                </a:lnTo>
                <a:lnTo>
                  <a:pt x="0" y="5573027"/>
                </a:lnTo>
                <a:close/>
              </a:path>
            </a:pathLst>
          </a:cu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49FE7A38-248F-BB96-D2AD-8A052E0523A8}"/>
              </a:ext>
            </a:extLst>
          </p:cNvPr>
          <p:cNvGrpSpPr/>
          <p:nvPr userDrawn="1"/>
        </p:nvGrpSpPr>
        <p:grpSpPr>
          <a:xfrm>
            <a:off x="333034" y="629893"/>
            <a:ext cx="11525932" cy="5598215"/>
            <a:chOff x="333034" y="629893"/>
            <a:chExt cx="11525932" cy="559821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37AC523-D931-C586-29A4-C38FF55F0B17}"/>
                </a:ext>
              </a:extLst>
            </p:cNvPr>
            <p:cNvGrpSpPr/>
            <p:nvPr userDrawn="1"/>
          </p:nvGrpSpPr>
          <p:grpSpPr>
            <a:xfrm>
              <a:off x="333034" y="629893"/>
              <a:ext cx="11525932" cy="5598215"/>
              <a:chOff x="378745" y="1254695"/>
              <a:chExt cx="11525932" cy="5598215"/>
            </a:xfrm>
          </p:grpSpPr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FEBD2920-7D2F-119B-6BF1-CE90EE026BB4}"/>
                  </a:ext>
                </a:extLst>
              </p:cNvPr>
              <p:cNvSpPr/>
              <p:nvPr/>
            </p:nvSpPr>
            <p:spPr>
              <a:xfrm>
                <a:off x="378745" y="1254695"/>
                <a:ext cx="8729396" cy="5588000"/>
              </a:xfrm>
              <a:custGeom>
                <a:avLst/>
                <a:gdLst>
                  <a:gd name="connsiteX0" fmla="*/ 0 w 8729396"/>
                  <a:gd name="connsiteY0" fmla="*/ 0 h 5588000"/>
                  <a:gd name="connsiteX1" fmla="*/ 8729396 w 8729396"/>
                  <a:gd name="connsiteY1" fmla="*/ 0 h 5588000"/>
                  <a:gd name="connsiteX2" fmla="*/ 7791939 w 8729396"/>
                  <a:gd name="connsiteY2" fmla="*/ 5588000 h 5588000"/>
                  <a:gd name="connsiteX3" fmla="*/ 0 w 8729396"/>
                  <a:gd name="connsiteY3" fmla="*/ 5588000 h 55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29396" h="5588000">
                    <a:moveTo>
                      <a:pt x="0" y="0"/>
                    </a:moveTo>
                    <a:lnTo>
                      <a:pt x="8729396" y="0"/>
                    </a:lnTo>
                    <a:lnTo>
                      <a:pt x="7791939" y="5588000"/>
                    </a:lnTo>
                    <a:lnTo>
                      <a:pt x="0" y="5588000"/>
                    </a:lnTo>
                    <a:close/>
                  </a:path>
                </a:pathLst>
              </a:custGeom>
              <a:solidFill>
                <a:schemeClr val="bg2">
                  <a:alpha val="96000"/>
                </a:schemeClr>
              </a:solidFill>
              <a:ln w="31750"/>
              <a:effectLst>
                <a:outerShdw blurRad="127000" dist="38100" dir="5400000" algn="t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6000" dirty="0">
                  <a:cs typeface="+mn-ea"/>
                  <a:sym typeface="+mn-lt"/>
                </a:endParaRPr>
              </a:p>
            </p:txBody>
          </p:sp>
          <p:sp>
            <p:nvSpPr>
              <p:cNvPr id="20" name="矩形 13">
                <a:extLst>
                  <a:ext uri="{FF2B5EF4-FFF2-40B4-BE49-F238E27FC236}">
                    <a16:creationId xmlns:a16="http://schemas.microsoft.com/office/drawing/2014/main" id="{48CC0BAC-D5D4-4D84-B268-47AD712F1521}"/>
                  </a:ext>
                </a:extLst>
              </p:cNvPr>
              <p:cNvSpPr/>
              <p:nvPr/>
            </p:nvSpPr>
            <p:spPr>
              <a:xfrm flipH="1">
                <a:off x="8170684" y="1264876"/>
                <a:ext cx="3733993" cy="5588034"/>
              </a:xfrm>
              <a:custGeom>
                <a:avLst/>
                <a:gdLst>
                  <a:gd name="connsiteX0" fmla="*/ 0 w 4456252"/>
                  <a:gd name="connsiteY0" fmla="*/ 5588000 h 5588000"/>
                  <a:gd name="connsiteX1" fmla="*/ 1278410 w 4456252"/>
                  <a:gd name="connsiteY1" fmla="*/ 0 h 5588000"/>
                  <a:gd name="connsiteX2" fmla="*/ 3177842 w 4456252"/>
                  <a:gd name="connsiteY2" fmla="*/ 0 h 5588000"/>
                  <a:gd name="connsiteX3" fmla="*/ 4456252 w 4456252"/>
                  <a:gd name="connsiteY3" fmla="*/ 5588000 h 5588000"/>
                  <a:gd name="connsiteX4" fmla="*/ 0 w 4456252"/>
                  <a:gd name="connsiteY4" fmla="*/ 5588000 h 5588000"/>
                  <a:gd name="connsiteX0" fmla="*/ 4456252 w 4547692"/>
                  <a:gd name="connsiteY0" fmla="*/ 5588000 h 5679440"/>
                  <a:gd name="connsiteX1" fmla="*/ 0 w 4547692"/>
                  <a:gd name="connsiteY1" fmla="*/ 5588000 h 5679440"/>
                  <a:gd name="connsiteX2" fmla="*/ 1278410 w 4547692"/>
                  <a:gd name="connsiteY2" fmla="*/ 0 h 5679440"/>
                  <a:gd name="connsiteX3" fmla="*/ 3177842 w 4547692"/>
                  <a:gd name="connsiteY3" fmla="*/ 0 h 5679440"/>
                  <a:gd name="connsiteX4" fmla="*/ 4547692 w 4547692"/>
                  <a:gd name="connsiteY4" fmla="*/ 5679440 h 5679440"/>
                  <a:gd name="connsiteX0" fmla="*/ 4456252 w 4456252"/>
                  <a:gd name="connsiteY0" fmla="*/ 5588000 h 5588000"/>
                  <a:gd name="connsiteX1" fmla="*/ 0 w 4456252"/>
                  <a:gd name="connsiteY1" fmla="*/ 5588000 h 5588000"/>
                  <a:gd name="connsiteX2" fmla="*/ 1278410 w 4456252"/>
                  <a:gd name="connsiteY2" fmla="*/ 0 h 5588000"/>
                  <a:gd name="connsiteX3" fmla="*/ 3177842 w 4456252"/>
                  <a:gd name="connsiteY3" fmla="*/ 0 h 5588000"/>
                  <a:gd name="connsiteX0" fmla="*/ 4503209 w 4503209"/>
                  <a:gd name="connsiteY0" fmla="*/ 5588000 h 5588000"/>
                  <a:gd name="connsiteX1" fmla="*/ 46957 w 4503209"/>
                  <a:gd name="connsiteY1" fmla="*/ 5588000 h 5588000"/>
                  <a:gd name="connsiteX2" fmla="*/ 0 w 4503209"/>
                  <a:gd name="connsiteY2" fmla="*/ 61645 h 5588000"/>
                  <a:gd name="connsiteX3" fmla="*/ 3224799 w 4503209"/>
                  <a:gd name="connsiteY3" fmla="*/ 0 h 5588000"/>
                  <a:gd name="connsiteX0" fmla="*/ 4503209 w 4503209"/>
                  <a:gd name="connsiteY0" fmla="*/ 5588000 h 5588000"/>
                  <a:gd name="connsiteX1" fmla="*/ 46957 w 4503209"/>
                  <a:gd name="connsiteY1" fmla="*/ 5588000 h 5588000"/>
                  <a:gd name="connsiteX2" fmla="*/ 0 w 4503209"/>
                  <a:gd name="connsiteY2" fmla="*/ 10275 h 5588000"/>
                  <a:gd name="connsiteX3" fmla="*/ 3224799 w 4503209"/>
                  <a:gd name="connsiteY3" fmla="*/ 0 h 5588000"/>
                  <a:gd name="connsiteX0" fmla="*/ 4311842 w 4311842"/>
                  <a:gd name="connsiteY0" fmla="*/ 5588000 h 5588000"/>
                  <a:gd name="connsiteX1" fmla="*/ 46957 w 4311842"/>
                  <a:gd name="connsiteY1" fmla="*/ 5588000 h 5588000"/>
                  <a:gd name="connsiteX2" fmla="*/ 0 w 4311842"/>
                  <a:gd name="connsiteY2" fmla="*/ 10275 h 5588000"/>
                  <a:gd name="connsiteX3" fmla="*/ 3224799 w 4311842"/>
                  <a:gd name="connsiteY3" fmla="*/ 0 h 5588000"/>
                  <a:gd name="connsiteX0" fmla="*/ 4265561 w 4265561"/>
                  <a:gd name="connsiteY0" fmla="*/ 5588000 h 5588000"/>
                  <a:gd name="connsiteX1" fmla="*/ 46957 w 4265561"/>
                  <a:gd name="connsiteY1" fmla="*/ 5588000 h 5588000"/>
                  <a:gd name="connsiteX2" fmla="*/ 0 w 4265561"/>
                  <a:gd name="connsiteY2" fmla="*/ 10275 h 5588000"/>
                  <a:gd name="connsiteX3" fmla="*/ 3224799 w 4265561"/>
                  <a:gd name="connsiteY3" fmla="*/ 0 h 5588000"/>
                  <a:gd name="connsiteX0" fmla="*/ 4265561 w 4265561"/>
                  <a:gd name="connsiteY0" fmla="*/ 5588000 h 5588000"/>
                  <a:gd name="connsiteX1" fmla="*/ 46957 w 4265561"/>
                  <a:gd name="connsiteY1" fmla="*/ 5588000 h 5588000"/>
                  <a:gd name="connsiteX2" fmla="*/ 0 w 4265561"/>
                  <a:gd name="connsiteY2" fmla="*/ 10275 h 5588000"/>
                  <a:gd name="connsiteX3" fmla="*/ 3194641 w 4265561"/>
                  <a:gd name="connsiteY3" fmla="*/ 0 h 55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5561" h="5588000">
                    <a:moveTo>
                      <a:pt x="4265561" y="5588000"/>
                    </a:moveTo>
                    <a:lnTo>
                      <a:pt x="46957" y="5588000"/>
                    </a:lnTo>
                    <a:lnTo>
                      <a:pt x="0" y="10275"/>
                    </a:lnTo>
                    <a:lnTo>
                      <a:pt x="3194641" y="0"/>
                    </a:lnTo>
                  </a:path>
                </a:pathLst>
              </a:custGeom>
              <a:solidFill>
                <a:schemeClr val="accent1">
                  <a:alpha val="90000"/>
                </a:schemeClr>
              </a:solidFill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052DCFFF-B6F5-424B-A059-5E15715EA0B4}"/>
                </a:ext>
              </a:extLst>
            </p:cNvPr>
            <p:cNvGrpSpPr/>
            <p:nvPr userDrawn="1"/>
          </p:nvGrpSpPr>
          <p:grpSpPr>
            <a:xfrm flipH="1">
              <a:off x="10572502" y="5800567"/>
              <a:ext cx="966987" cy="152400"/>
              <a:chOff x="9774601" y="5660136"/>
              <a:chExt cx="966987" cy="152400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16D2F1B-2BF7-43FB-AE15-B67E6D85BE8A}"/>
                  </a:ext>
                </a:extLst>
              </p:cNvPr>
              <p:cNvSpPr/>
              <p:nvPr/>
            </p:nvSpPr>
            <p:spPr>
              <a:xfrm>
                <a:off x="10046130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688CBFE7-1EB5-4562-8B59-22BF26EC4D95}"/>
                  </a:ext>
                </a:extLst>
              </p:cNvPr>
              <p:cNvSpPr/>
              <p:nvPr/>
            </p:nvSpPr>
            <p:spPr>
              <a:xfrm>
                <a:off x="10317659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01D2879E-1D2A-4B16-A2F6-A9514AC9033A}"/>
                  </a:ext>
                </a:extLst>
              </p:cNvPr>
              <p:cNvSpPr/>
              <p:nvPr/>
            </p:nvSpPr>
            <p:spPr>
              <a:xfrm>
                <a:off x="10589188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BBD62F7A-0C78-430E-9163-0E2A4DBEB516}"/>
                  </a:ext>
                </a:extLst>
              </p:cNvPr>
              <p:cNvSpPr/>
              <p:nvPr/>
            </p:nvSpPr>
            <p:spPr>
              <a:xfrm>
                <a:off x="9774601" y="5660136"/>
                <a:ext cx="152400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8A39D53F-E988-4AD0-B11A-CD97C6A8F952}"/>
                </a:ext>
              </a:extLst>
            </p:cNvPr>
            <p:cNvGrpSpPr/>
            <p:nvPr userDrawn="1"/>
          </p:nvGrpSpPr>
          <p:grpSpPr>
            <a:xfrm>
              <a:off x="664749" y="870774"/>
              <a:ext cx="966987" cy="152400"/>
              <a:chOff x="9800002" y="5660136"/>
              <a:chExt cx="966987" cy="152400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D65593AE-EB1E-424F-9932-4E4CBDAF4138}"/>
                  </a:ext>
                </a:extLst>
              </p:cNvPr>
              <p:cNvSpPr/>
              <p:nvPr/>
            </p:nvSpPr>
            <p:spPr>
              <a:xfrm>
                <a:off x="10071531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74AD33B7-D6FE-4659-9A36-746B9FCC39CD}"/>
                  </a:ext>
                </a:extLst>
              </p:cNvPr>
              <p:cNvSpPr/>
              <p:nvPr/>
            </p:nvSpPr>
            <p:spPr>
              <a:xfrm>
                <a:off x="10343060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9B4A78A-6B72-4EB6-BD41-90BC2ABA0C87}"/>
                  </a:ext>
                </a:extLst>
              </p:cNvPr>
              <p:cNvSpPr/>
              <p:nvPr/>
            </p:nvSpPr>
            <p:spPr>
              <a:xfrm>
                <a:off x="10614589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AB3C67F4-29E7-403C-BE3E-A1EE3270F4CC}"/>
                  </a:ext>
                </a:extLst>
              </p:cNvPr>
              <p:cNvSpPr/>
              <p:nvPr/>
            </p:nvSpPr>
            <p:spPr>
              <a:xfrm>
                <a:off x="9800002" y="5660136"/>
                <a:ext cx="152400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8A28B99-6B45-5A5A-14F7-46568B280549}"/>
              </a:ext>
            </a:extLst>
          </p:cNvPr>
          <p:cNvSpPr/>
          <p:nvPr userDrawn="1"/>
        </p:nvSpPr>
        <p:spPr>
          <a:xfrm>
            <a:off x="11537599" y="58831"/>
            <a:ext cx="463826" cy="25167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3F0C9C-D393-885C-7850-FD5F4D8E21C9}"/>
              </a:ext>
            </a:extLst>
          </p:cNvPr>
          <p:cNvSpPr txBox="1"/>
          <p:nvPr userDrawn="1"/>
        </p:nvSpPr>
        <p:spPr>
          <a:xfrm>
            <a:off x="11537964" y="0"/>
            <a:ext cx="46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BE7AFF-4025-4461-9F9F-2672A6707FC3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4002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2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绿色的叶子&#10;&#10;描述已自动生成">
            <a:extLst>
              <a:ext uri="{FF2B5EF4-FFF2-40B4-BE49-F238E27FC236}">
                <a16:creationId xmlns:a16="http://schemas.microsoft.com/office/drawing/2014/main" id="{40E9142E-92AB-FE87-B9BA-707DC41B93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318" y="1"/>
            <a:ext cx="12208526" cy="6857999"/>
          </a:xfrm>
          <a:prstGeom prst="rect">
            <a:avLst/>
          </a:prstGeom>
        </p:spPr>
      </p:pic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D31BB0C3-CFD6-47CF-AE53-6885117A71B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1" name="图片 10" descr="绿色的叶子&#10;&#10;描述已自动生成">
            <a:extLst>
              <a:ext uri="{FF2B5EF4-FFF2-40B4-BE49-F238E27FC236}">
                <a16:creationId xmlns:a16="http://schemas.microsoft.com/office/drawing/2014/main" id="{422C184E-C747-C1D8-FB16-46E9C4AACD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077" y="406471"/>
            <a:ext cx="11311846" cy="604505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FAF0514-4E03-487F-AF7A-9913B1760A0D}"/>
              </a:ext>
            </a:extLst>
          </p:cNvPr>
          <p:cNvSpPr/>
          <p:nvPr userDrawn="1"/>
        </p:nvSpPr>
        <p:spPr>
          <a:xfrm>
            <a:off x="440077" y="406471"/>
            <a:ext cx="11311846" cy="6045058"/>
          </a:xfrm>
          <a:prstGeom prst="rect">
            <a:avLst/>
          </a:prstGeom>
          <a:solidFill>
            <a:schemeClr val="bg1">
              <a:alpha val="95000"/>
            </a:schemeClr>
          </a:solidFill>
          <a:ln w="0" cap="flat" cmpd="sng" algn="ctr">
            <a:noFill/>
            <a:prstDash val="solid"/>
            <a:miter lim="800000"/>
          </a:ln>
          <a:effectLst>
            <a:outerShdw blurRad="127000" dist="76200" dir="2700000" algn="tl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12BF811-E758-A18D-9D29-2237EA935943}"/>
              </a:ext>
            </a:extLst>
          </p:cNvPr>
          <p:cNvSpPr/>
          <p:nvPr userDrawn="1"/>
        </p:nvSpPr>
        <p:spPr>
          <a:xfrm>
            <a:off x="11537599" y="58831"/>
            <a:ext cx="463826" cy="25167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62D6E9-0DEF-FB8C-409D-00D7B91F2498}"/>
              </a:ext>
            </a:extLst>
          </p:cNvPr>
          <p:cNvSpPr txBox="1"/>
          <p:nvPr userDrawn="1"/>
        </p:nvSpPr>
        <p:spPr>
          <a:xfrm>
            <a:off x="11537964" y="0"/>
            <a:ext cx="46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BE7AFF-4025-4461-9F9F-2672A6707FC3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0319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绿色的叶子&#10;&#10;描述已自动生成">
            <a:extLst>
              <a:ext uri="{FF2B5EF4-FFF2-40B4-BE49-F238E27FC236}">
                <a16:creationId xmlns:a16="http://schemas.microsoft.com/office/drawing/2014/main" id="{36299D39-0E0C-6C64-C38E-F553C6892F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B5E8272-9FC0-4640-B6F3-2168E4F45D3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783540" y="0"/>
            <a:ext cx="9407061" cy="6858000"/>
          </a:xfrm>
          <a:custGeom>
            <a:avLst/>
            <a:gdLst>
              <a:gd name="connsiteX0" fmla="*/ 0 w 9407061"/>
              <a:gd name="connsiteY0" fmla="*/ 0 h 6858000"/>
              <a:gd name="connsiteX1" fmla="*/ 9407061 w 9407061"/>
              <a:gd name="connsiteY1" fmla="*/ 0 h 6858000"/>
              <a:gd name="connsiteX2" fmla="*/ 9407061 w 9407061"/>
              <a:gd name="connsiteY2" fmla="*/ 6858000 h 6858000"/>
              <a:gd name="connsiteX3" fmla="*/ 0 w 94070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7061" h="6858000">
                <a:moveTo>
                  <a:pt x="0" y="0"/>
                </a:moveTo>
                <a:lnTo>
                  <a:pt x="9407061" y="0"/>
                </a:lnTo>
                <a:lnTo>
                  <a:pt x="94070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8831F82E-C2D8-4113-B3C1-FE703150CB8F}"/>
              </a:ext>
            </a:extLst>
          </p:cNvPr>
          <p:cNvSpPr/>
          <p:nvPr userDrawn="1"/>
        </p:nvSpPr>
        <p:spPr>
          <a:xfrm>
            <a:off x="0" y="0"/>
            <a:ext cx="6949440" cy="6858000"/>
          </a:xfrm>
          <a:custGeom>
            <a:avLst/>
            <a:gdLst>
              <a:gd name="connsiteX0" fmla="*/ 0 w 6949440"/>
              <a:gd name="connsiteY0" fmla="*/ 0 h 6858000"/>
              <a:gd name="connsiteX1" fmla="*/ 5234940 w 6949440"/>
              <a:gd name="connsiteY1" fmla="*/ 0 h 6858000"/>
              <a:gd name="connsiteX2" fmla="*/ 6949440 w 6949440"/>
              <a:gd name="connsiteY2" fmla="*/ 6858000 h 6858000"/>
              <a:gd name="connsiteX3" fmla="*/ 0 w 69494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49440" h="6858000">
                <a:moveTo>
                  <a:pt x="0" y="0"/>
                </a:moveTo>
                <a:lnTo>
                  <a:pt x="5234940" y="0"/>
                </a:lnTo>
                <a:lnTo>
                  <a:pt x="694944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6DC51E1-DA7A-437D-AE0F-EE34CAC007CA}"/>
              </a:ext>
            </a:extLst>
          </p:cNvPr>
          <p:cNvGrpSpPr/>
          <p:nvPr userDrawn="1"/>
        </p:nvGrpSpPr>
        <p:grpSpPr>
          <a:xfrm>
            <a:off x="341086" y="359229"/>
            <a:ext cx="11509829" cy="6139543"/>
            <a:chOff x="341086" y="359229"/>
            <a:chExt cx="11509829" cy="613954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605ED8B-8296-4D06-BF90-35AEB716F780}"/>
                </a:ext>
              </a:extLst>
            </p:cNvPr>
            <p:cNvSpPr/>
            <p:nvPr userDrawn="1"/>
          </p:nvSpPr>
          <p:spPr>
            <a:xfrm>
              <a:off x="341086" y="359229"/>
              <a:ext cx="11509829" cy="6139543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 w="0" cap="flat" cmpd="sng" algn="ctr">
              <a:noFill/>
              <a:prstDash val="solid"/>
              <a:miter lim="800000"/>
            </a:ln>
            <a:effectLst>
              <a:outerShdw blurRad="127000" dist="76200" dir="2700000" algn="tl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0AFA4785-2930-4375-B185-4E83AE3A94B8}"/>
                </a:ext>
              </a:extLst>
            </p:cNvPr>
            <p:cNvGrpSpPr/>
            <p:nvPr userDrawn="1"/>
          </p:nvGrpSpPr>
          <p:grpSpPr>
            <a:xfrm flipH="1">
              <a:off x="10570977" y="6019903"/>
              <a:ext cx="966987" cy="152400"/>
              <a:chOff x="9774601" y="5660136"/>
              <a:chExt cx="966987" cy="152400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DD5729A-5570-4744-8C78-16BA6A2B9579}"/>
                  </a:ext>
                </a:extLst>
              </p:cNvPr>
              <p:cNvSpPr/>
              <p:nvPr/>
            </p:nvSpPr>
            <p:spPr>
              <a:xfrm>
                <a:off x="10046130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63320CA-CD81-4DFE-AA70-CAAC8F1D1BDF}"/>
                  </a:ext>
                </a:extLst>
              </p:cNvPr>
              <p:cNvSpPr/>
              <p:nvPr/>
            </p:nvSpPr>
            <p:spPr>
              <a:xfrm>
                <a:off x="10317659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7A88E80-70FA-4399-B06D-01B193F85AC7}"/>
                  </a:ext>
                </a:extLst>
              </p:cNvPr>
              <p:cNvSpPr/>
              <p:nvPr/>
            </p:nvSpPr>
            <p:spPr>
              <a:xfrm>
                <a:off x="10589188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8325526-BD92-4AB0-9E8B-555C4140C496}"/>
                  </a:ext>
                </a:extLst>
              </p:cNvPr>
              <p:cNvSpPr/>
              <p:nvPr/>
            </p:nvSpPr>
            <p:spPr>
              <a:xfrm>
                <a:off x="9774601" y="5660136"/>
                <a:ext cx="152400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标题占位符 1">
            <a:extLst>
              <a:ext uri="{FF2B5EF4-FFF2-40B4-BE49-F238E27FC236}">
                <a16:creationId xmlns:a16="http://schemas.microsoft.com/office/drawing/2014/main" id="{4355495B-ABFF-4496-9ED7-8B774F6989AE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0771" y="606890"/>
            <a:ext cx="4813123" cy="441964"/>
          </a:xfrm>
          <a:prstGeom prst="rect">
            <a:avLst/>
          </a:prstGeom>
        </p:spPr>
        <p:txBody>
          <a:bodyPr vert="horz" lIns="90170" tIns="46990" rIns="90170" bIns="46990" rtlCol="0" anchor="t" anchorCtr="0">
            <a:noAutofit/>
          </a:bodyPr>
          <a:lstStyle>
            <a:lvl1pPr>
              <a:defRPr lang="zh-CN" altLang="en-US" sz="2800" dirty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44EC271-8E48-4279-AF3A-D90A2320FC09}"/>
              </a:ext>
            </a:extLst>
          </p:cNvPr>
          <p:cNvSpPr/>
          <p:nvPr userDrawn="1"/>
        </p:nvSpPr>
        <p:spPr>
          <a:xfrm>
            <a:off x="635052" y="631428"/>
            <a:ext cx="45719" cy="3928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7F4983D-B7E3-AF03-3882-94C91DAB275A}"/>
              </a:ext>
            </a:extLst>
          </p:cNvPr>
          <p:cNvSpPr/>
          <p:nvPr userDrawn="1"/>
        </p:nvSpPr>
        <p:spPr>
          <a:xfrm>
            <a:off x="11537599" y="58831"/>
            <a:ext cx="463826" cy="25167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0A98A7-D563-8FF4-EEE7-0FC8F402E385}"/>
              </a:ext>
            </a:extLst>
          </p:cNvPr>
          <p:cNvSpPr txBox="1"/>
          <p:nvPr userDrawn="1"/>
        </p:nvSpPr>
        <p:spPr>
          <a:xfrm>
            <a:off x="11537964" y="0"/>
            <a:ext cx="46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BE7AFF-4025-4461-9F9F-2672A6707FC3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1303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绿色的叶子&#10;&#10;描述已自动生成">
            <a:extLst>
              <a:ext uri="{FF2B5EF4-FFF2-40B4-BE49-F238E27FC236}">
                <a16:creationId xmlns:a16="http://schemas.microsoft.com/office/drawing/2014/main" id="{D115A49F-219E-F611-C6A3-7A675C98C5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700" y="1"/>
            <a:ext cx="12204700" cy="6857999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4956208-0E4A-4272-A3C7-BD5BFE5ABA6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B5E8272-9FC0-4640-B6F3-2168E4F45D3C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6096000" y="0"/>
              <a:ext cx="6096000" cy="685800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831F82E-C2D8-4113-B3C1-FE703150CB8F}"/>
                </a:ext>
              </a:extLst>
            </p:cNvPr>
            <p:cNvSpPr/>
            <p:nvPr userDrawn="1"/>
          </p:nvSpPr>
          <p:spPr>
            <a:xfrm>
              <a:off x="0" y="0"/>
              <a:ext cx="6096000" cy="6858000"/>
            </a:xfrm>
            <a:prstGeom prst="rect">
              <a:avLst/>
            </a:prstGeom>
            <a:solidFill>
              <a:schemeClr val="accent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0605ED8B-8296-4D06-BF90-35AEB716F780}"/>
              </a:ext>
            </a:extLst>
          </p:cNvPr>
          <p:cNvSpPr/>
          <p:nvPr userDrawn="1"/>
        </p:nvSpPr>
        <p:spPr>
          <a:xfrm>
            <a:off x="420431" y="395239"/>
            <a:ext cx="11351138" cy="6067522"/>
          </a:xfrm>
          <a:prstGeom prst="rect">
            <a:avLst/>
          </a:prstGeom>
          <a:solidFill>
            <a:schemeClr val="bg1">
              <a:alpha val="92000"/>
            </a:schemeClr>
          </a:solidFill>
          <a:ln w="0" cap="flat" cmpd="sng" algn="ctr">
            <a:noFill/>
            <a:prstDash val="solid"/>
            <a:miter lim="800000"/>
          </a:ln>
          <a:effectLst>
            <a:outerShdw blurRad="127000" dist="76200" dir="2700000" algn="tl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1589B59-DA64-407F-B617-49F7583BFDCA}"/>
              </a:ext>
            </a:extLst>
          </p:cNvPr>
          <p:cNvGrpSpPr/>
          <p:nvPr userDrawn="1"/>
        </p:nvGrpSpPr>
        <p:grpSpPr>
          <a:xfrm flipH="1">
            <a:off x="10241326" y="5715501"/>
            <a:ext cx="966987" cy="152400"/>
            <a:chOff x="9774601" y="5660136"/>
            <a:chExt cx="966987" cy="1524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4C16C52-CEFF-47E5-8441-750DC0E4FC54}"/>
                </a:ext>
              </a:extLst>
            </p:cNvPr>
            <p:cNvSpPr/>
            <p:nvPr/>
          </p:nvSpPr>
          <p:spPr>
            <a:xfrm>
              <a:off x="10046130" y="5660136"/>
              <a:ext cx="152400" cy="152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F2C93BB-9408-4AFD-B5EC-4F2A029135DE}"/>
                </a:ext>
              </a:extLst>
            </p:cNvPr>
            <p:cNvSpPr/>
            <p:nvPr/>
          </p:nvSpPr>
          <p:spPr>
            <a:xfrm>
              <a:off x="10317659" y="5660136"/>
              <a:ext cx="152400" cy="152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41869C6-D220-4924-B8E0-25B25F86C0E3}"/>
                </a:ext>
              </a:extLst>
            </p:cNvPr>
            <p:cNvSpPr/>
            <p:nvPr/>
          </p:nvSpPr>
          <p:spPr>
            <a:xfrm>
              <a:off x="10589188" y="5660136"/>
              <a:ext cx="152400" cy="152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BBD4C14-FBA3-4AC3-B1FB-FBCD42998268}"/>
                </a:ext>
              </a:extLst>
            </p:cNvPr>
            <p:cNvSpPr/>
            <p:nvPr/>
          </p:nvSpPr>
          <p:spPr>
            <a:xfrm>
              <a:off x="9774601" y="5660136"/>
              <a:ext cx="152400" cy="152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5E3C2E52-B2C0-A5B5-3C95-93254D09CE6F}"/>
              </a:ext>
            </a:extLst>
          </p:cNvPr>
          <p:cNvSpPr/>
          <p:nvPr userDrawn="1"/>
        </p:nvSpPr>
        <p:spPr>
          <a:xfrm>
            <a:off x="1029903" y="1645921"/>
            <a:ext cx="10178410" cy="3474720"/>
          </a:xfrm>
          <a:custGeom>
            <a:avLst/>
            <a:gdLst>
              <a:gd name="connsiteX0" fmla="*/ 0 w 10195560"/>
              <a:gd name="connsiteY0" fmla="*/ 0 h 3474720"/>
              <a:gd name="connsiteX1" fmla="*/ 10195560 w 10195560"/>
              <a:gd name="connsiteY1" fmla="*/ 0 h 3474720"/>
              <a:gd name="connsiteX2" fmla="*/ 10195560 w 10195560"/>
              <a:gd name="connsiteY2" fmla="*/ 1530157 h 3474720"/>
              <a:gd name="connsiteX3" fmla="*/ 9838314 w 10195560"/>
              <a:gd name="connsiteY3" fmla="*/ 1737360 h 3474720"/>
              <a:gd name="connsiteX4" fmla="*/ 10195560 w 10195560"/>
              <a:gd name="connsiteY4" fmla="*/ 1944562 h 3474720"/>
              <a:gd name="connsiteX5" fmla="*/ 10195560 w 10195560"/>
              <a:gd name="connsiteY5" fmla="*/ 3474720 h 3474720"/>
              <a:gd name="connsiteX6" fmla="*/ 0 w 10195560"/>
              <a:gd name="connsiteY6" fmla="*/ 3474720 h 347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95560" h="3474720">
                <a:moveTo>
                  <a:pt x="0" y="0"/>
                </a:moveTo>
                <a:lnTo>
                  <a:pt x="10195560" y="0"/>
                </a:lnTo>
                <a:lnTo>
                  <a:pt x="10195560" y="1530157"/>
                </a:lnTo>
                <a:lnTo>
                  <a:pt x="9838314" y="1737360"/>
                </a:lnTo>
                <a:lnTo>
                  <a:pt x="10195560" y="1944562"/>
                </a:lnTo>
                <a:lnTo>
                  <a:pt x="10195560" y="3474720"/>
                </a:lnTo>
                <a:lnTo>
                  <a:pt x="0" y="34747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1B18A99-1F20-57AB-E4A0-441006DAF621}"/>
              </a:ext>
            </a:extLst>
          </p:cNvPr>
          <p:cNvSpPr/>
          <p:nvPr userDrawn="1"/>
        </p:nvSpPr>
        <p:spPr>
          <a:xfrm>
            <a:off x="11537599" y="58831"/>
            <a:ext cx="463826" cy="25167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E7DCB9-5C06-2C1A-EB68-E415ABCE9206}"/>
              </a:ext>
            </a:extLst>
          </p:cNvPr>
          <p:cNvSpPr txBox="1"/>
          <p:nvPr userDrawn="1"/>
        </p:nvSpPr>
        <p:spPr>
          <a:xfrm>
            <a:off x="11537964" y="0"/>
            <a:ext cx="46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BE7AFF-4025-4461-9F9F-2672A6707FC3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010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1.xml"/><Relationship Id="rId5" Type="http://schemas.openxmlformats.org/officeDocument/2006/relationships/theme" Target="../theme/theme1.xml"/><Relationship Id="rId10" Type="http://schemas.openxmlformats.org/officeDocument/2006/relationships/tags" Target="../tags/tag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695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7" r:id="rId2"/>
    <p:sldLayoutId id="2147483680" r:id="rId3"/>
    <p:sldLayoutId id="2147483667" r:id="rId4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8.jpeg"/><Relationship Id="rId4" Type="http://schemas.openxmlformats.org/officeDocument/2006/relationships/diagramData" Target="../diagrams/data1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747926" y="2121588"/>
            <a:ext cx="3484928" cy="36779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39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239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108974" y="3426553"/>
            <a:ext cx="2840703" cy="6949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92980" y="3596199"/>
            <a:ext cx="1588576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</a:rPr>
              <a:t>PART ONE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004321" y="2736503"/>
            <a:ext cx="6155531" cy="1384995"/>
            <a:chOff x="1238803" y="1971973"/>
            <a:chExt cx="6155531" cy="1384995"/>
          </a:xfrm>
        </p:grpSpPr>
        <p:sp>
          <p:nvSpPr>
            <p:cNvPr id="19" name="文本框 18"/>
            <p:cNvSpPr txBox="1"/>
            <p:nvPr/>
          </p:nvSpPr>
          <p:spPr>
            <a:xfrm>
              <a:off x="1238803" y="1971973"/>
              <a:ext cx="6155531" cy="92333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kumimoji="1" lang="zh-CN" altLang="en-US" sz="6000" dirty="0">
                  <a:solidFill>
                    <a:schemeClr val="bg1"/>
                  </a:solidFill>
                  <a:latin typeface="+mj-ea"/>
                  <a:ea typeface="+mj-ea"/>
                </a:rPr>
                <a:t>项目的背景及意义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008240" y="3079969"/>
              <a:ext cx="4616649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r>
                <a:rPr kumimoji="1" lang="en-US" altLang="zh-CN" dirty="0">
                  <a:solidFill>
                    <a:schemeClr val="bg1"/>
                  </a:solidFill>
                </a:rPr>
                <a:t>Project background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B2B0A9B-BD2A-5FDE-2BCC-6EC0AB2B369C}"/>
              </a:ext>
            </a:extLst>
          </p:cNvPr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陈泽锋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6801" y="534500"/>
            <a:ext cx="4813123" cy="441964"/>
          </a:xfrm>
        </p:spPr>
        <p:txBody>
          <a:bodyPr/>
          <a:lstStyle/>
          <a:p>
            <a:r>
              <a:rPr dirty="0"/>
              <a:t>项目来源</a:t>
            </a:r>
          </a:p>
        </p:txBody>
      </p:sp>
      <p:sp>
        <p:nvSpPr>
          <p:cNvPr id="5" name="椭圆 4"/>
          <p:cNvSpPr/>
          <p:nvPr/>
        </p:nvSpPr>
        <p:spPr>
          <a:xfrm>
            <a:off x="666801" y="1218877"/>
            <a:ext cx="661734" cy="66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39901" y="1310640"/>
            <a:ext cx="8992235" cy="4794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北京交通大学软件学院人工智能课程项目</a:t>
            </a:r>
          </a:p>
        </p:txBody>
      </p:sp>
      <p:sp>
        <p:nvSpPr>
          <p:cNvPr id="25" name="price-ticket_70951"/>
          <p:cNvSpPr/>
          <p:nvPr/>
        </p:nvSpPr>
        <p:spPr>
          <a:xfrm>
            <a:off x="826747" y="1378481"/>
            <a:ext cx="341960" cy="341528"/>
          </a:xfrm>
          <a:custGeom>
            <a:avLst/>
            <a:gdLst>
              <a:gd name="T0" fmla="*/ 5136 w 5158"/>
              <a:gd name="T1" fmla="*/ 1919 h 5159"/>
              <a:gd name="T2" fmla="*/ 4927 w 5158"/>
              <a:gd name="T3" fmla="*/ 600 h 5159"/>
              <a:gd name="T4" fmla="*/ 4559 w 5158"/>
              <a:gd name="T5" fmla="*/ 232 h 5159"/>
              <a:gd name="T6" fmla="*/ 3240 w 5158"/>
              <a:gd name="T7" fmla="*/ 22 h 5159"/>
              <a:gd name="T8" fmla="*/ 2858 w 5158"/>
              <a:gd name="T9" fmla="*/ 147 h 5159"/>
              <a:gd name="T10" fmla="*/ 173 w 5158"/>
              <a:gd name="T11" fmla="*/ 2831 h 5159"/>
              <a:gd name="T12" fmla="*/ 173 w 5158"/>
              <a:gd name="T13" fmla="*/ 3457 h 5159"/>
              <a:gd name="T14" fmla="*/ 1701 w 5158"/>
              <a:gd name="T15" fmla="*/ 4986 h 5159"/>
              <a:gd name="T16" fmla="*/ 2327 w 5158"/>
              <a:gd name="T17" fmla="*/ 4986 h 5159"/>
              <a:gd name="T18" fmla="*/ 5012 w 5158"/>
              <a:gd name="T19" fmla="*/ 2301 h 5159"/>
              <a:gd name="T20" fmla="*/ 5136 w 5158"/>
              <a:gd name="T21" fmla="*/ 1919 h 5159"/>
              <a:gd name="T22" fmla="*/ 2212 w 5158"/>
              <a:gd name="T23" fmla="*/ 4643 h 5159"/>
              <a:gd name="T24" fmla="*/ 1968 w 5158"/>
              <a:gd name="T25" fmla="*/ 4643 h 5159"/>
              <a:gd name="T26" fmla="*/ 515 w 5158"/>
              <a:gd name="T27" fmla="*/ 3191 h 5159"/>
              <a:gd name="T28" fmla="*/ 515 w 5158"/>
              <a:gd name="T29" fmla="*/ 2946 h 5159"/>
              <a:gd name="T30" fmla="*/ 760 w 5158"/>
              <a:gd name="T31" fmla="*/ 2946 h 5159"/>
              <a:gd name="T32" fmla="*/ 2212 w 5158"/>
              <a:gd name="T33" fmla="*/ 4399 h 5159"/>
              <a:gd name="T34" fmla="*/ 2212 w 5158"/>
              <a:gd name="T35" fmla="*/ 4643 h 5159"/>
              <a:gd name="T36" fmla="*/ 4166 w 5158"/>
              <a:gd name="T37" fmla="*/ 1464 h 5159"/>
              <a:gd name="T38" fmla="*/ 3695 w 5158"/>
              <a:gd name="T39" fmla="*/ 1464 h 5159"/>
              <a:gd name="T40" fmla="*/ 3695 w 5158"/>
              <a:gd name="T41" fmla="*/ 993 h 5159"/>
              <a:gd name="T42" fmla="*/ 4166 w 5158"/>
              <a:gd name="T43" fmla="*/ 993 h 5159"/>
              <a:gd name="T44" fmla="*/ 4166 w 5158"/>
              <a:gd name="T45" fmla="*/ 1464 h 5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158" h="5159">
                <a:moveTo>
                  <a:pt x="5136" y="1919"/>
                </a:moveTo>
                <a:lnTo>
                  <a:pt x="4927" y="600"/>
                </a:lnTo>
                <a:cubicBezTo>
                  <a:pt x="4897" y="411"/>
                  <a:pt x="4748" y="262"/>
                  <a:pt x="4559" y="232"/>
                </a:cubicBezTo>
                <a:lnTo>
                  <a:pt x="3240" y="22"/>
                </a:lnTo>
                <a:cubicBezTo>
                  <a:pt x="3100" y="0"/>
                  <a:pt x="2958" y="46"/>
                  <a:pt x="2858" y="147"/>
                </a:cubicBezTo>
                <a:lnTo>
                  <a:pt x="173" y="2831"/>
                </a:lnTo>
                <a:cubicBezTo>
                  <a:pt x="0" y="3004"/>
                  <a:pt x="0" y="3285"/>
                  <a:pt x="173" y="3457"/>
                </a:cubicBezTo>
                <a:lnTo>
                  <a:pt x="1701" y="4986"/>
                </a:lnTo>
                <a:cubicBezTo>
                  <a:pt x="1874" y="5159"/>
                  <a:pt x="2154" y="5159"/>
                  <a:pt x="2327" y="4986"/>
                </a:cubicBezTo>
                <a:lnTo>
                  <a:pt x="5012" y="2301"/>
                </a:lnTo>
                <a:cubicBezTo>
                  <a:pt x="5112" y="2201"/>
                  <a:pt x="5158" y="2059"/>
                  <a:pt x="5136" y="1919"/>
                </a:cubicBezTo>
                <a:close/>
                <a:moveTo>
                  <a:pt x="2212" y="4643"/>
                </a:moveTo>
                <a:cubicBezTo>
                  <a:pt x="2145" y="4711"/>
                  <a:pt x="2035" y="4711"/>
                  <a:pt x="1968" y="4643"/>
                </a:cubicBezTo>
                <a:lnTo>
                  <a:pt x="515" y="3191"/>
                </a:lnTo>
                <a:cubicBezTo>
                  <a:pt x="448" y="3124"/>
                  <a:pt x="448" y="3014"/>
                  <a:pt x="515" y="2946"/>
                </a:cubicBezTo>
                <a:cubicBezTo>
                  <a:pt x="583" y="2879"/>
                  <a:pt x="692" y="2879"/>
                  <a:pt x="760" y="2946"/>
                </a:cubicBezTo>
                <a:lnTo>
                  <a:pt x="2212" y="4399"/>
                </a:lnTo>
                <a:cubicBezTo>
                  <a:pt x="2280" y="4466"/>
                  <a:pt x="2280" y="4576"/>
                  <a:pt x="2212" y="4643"/>
                </a:cubicBezTo>
                <a:close/>
                <a:moveTo>
                  <a:pt x="4166" y="1464"/>
                </a:moveTo>
                <a:cubicBezTo>
                  <a:pt x="4036" y="1594"/>
                  <a:pt x="3825" y="1594"/>
                  <a:pt x="3695" y="1464"/>
                </a:cubicBezTo>
                <a:cubicBezTo>
                  <a:pt x="3565" y="1334"/>
                  <a:pt x="3565" y="1123"/>
                  <a:pt x="3695" y="993"/>
                </a:cubicBezTo>
                <a:cubicBezTo>
                  <a:pt x="3825" y="862"/>
                  <a:pt x="4036" y="862"/>
                  <a:pt x="4166" y="993"/>
                </a:cubicBezTo>
                <a:cubicBezTo>
                  <a:pt x="4296" y="1123"/>
                  <a:pt x="4296" y="1334"/>
                  <a:pt x="4166" y="1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椭圆 30"/>
          <p:cNvSpPr/>
          <p:nvPr/>
        </p:nvSpPr>
        <p:spPr>
          <a:xfrm>
            <a:off x="1614602" y="1479341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6CF855-6CFB-8769-07A1-534EB0759BF0}"/>
              </a:ext>
            </a:extLst>
          </p:cNvPr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陈泽锋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CF6FAA-D835-F5EE-C3D8-E1629566D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58" y="1949669"/>
            <a:ext cx="3167802" cy="2525345"/>
          </a:xfrm>
          <a:prstGeom prst="rect">
            <a:avLst/>
          </a:prstGeom>
        </p:spPr>
      </p:pic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B6B24E44-D69F-F90D-EC77-E38E7238B8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4228989"/>
              </p:ext>
            </p:extLst>
          </p:nvPr>
        </p:nvGraphicFramePr>
        <p:xfrm>
          <a:off x="4094480" y="1953248"/>
          <a:ext cx="2021840" cy="1226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9F36F4FE-EF2F-6E57-434A-37328571D23D}"/>
              </a:ext>
            </a:extLst>
          </p:cNvPr>
          <p:cNvSpPr txBox="1"/>
          <p:nvPr/>
        </p:nvSpPr>
        <p:spPr>
          <a:xfrm>
            <a:off x="4351141" y="2273874"/>
            <a:ext cx="124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导致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4E15AD3-8103-89E6-6665-269C9E9C5C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1960" y="1880611"/>
            <a:ext cx="4556289" cy="162194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A469C16-8709-0F5C-2706-D1398D1CEAA4}"/>
              </a:ext>
            </a:extLst>
          </p:cNvPr>
          <p:cNvSpPr txBox="1"/>
          <p:nvPr/>
        </p:nvSpPr>
        <p:spPr>
          <a:xfrm>
            <a:off x="6767108" y="3502551"/>
            <a:ext cx="4169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对野生动物资源的观察和评估，以获得更有效和准确的野生动物资源数据，已成为研究的中心课题。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00DAD942-7FC7-DD78-5BA0-0756A2193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22380" r="-191" b="21118"/>
          <a:stretch/>
        </p:blipFill>
        <p:spPr bwMode="auto">
          <a:xfrm>
            <a:off x="1025107" y="4890027"/>
            <a:ext cx="2790206" cy="97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20279B5-1574-47A6-32C0-35AD180B3CB5}"/>
              </a:ext>
            </a:extLst>
          </p:cNvPr>
          <p:cNvSpPr txBox="1"/>
          <p:nvPr/>
        </p:nvSpPr>
        <p:spPr>
          <a:xfrm>
            <a:off x="3968460" y="4890027"/>
            <a:ext cx="3326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提供了更详细的信息，从而有助于对野生动物进行更准确的识别和研究。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6801" y="534500"/>
            <a:ext cx="4813123" cy="441964"/>
          </a:xfrm>
        </p:spPr>
        <p:txBody>
          <a:bodyPr/>
          <a:lstStyle/>
          <a:p>
            <a:r>
              <a:rPr dirty="0"/>
              <a:t>项目</a:t>
            </a:r>
            <a:r>
              <a:rPr lang="zh-CN" altLang="en-US" dirty="0"/>
              <a:t>背景及研发现状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6CF855-6CFB-8769-07A1-534EB0759BF0}"/>
              </a:ext>
            </a:extLst>
          </p:cNvPr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陈泽锋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76117D-3170-00DD-D7B2-9A44A4D32B3C}"/>
              </a:ext>
            </a:extLst>
          </p:cNvPr>
          <p:cNvSpPr txBox="1"/>
          <p:nvPr/>
        </p:nvSpPr>
        <p:spPr>
          <a:xfrm>
            <a:off x="666801" y="1359572"/>
            <a:ext cx="4466479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野生动物识别上仍存在的问题：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FA4681B-0119-44B9-BDB5-09FE299977C0}"/>
              </a:ext>
            </a:extLst>
          </p:cNvPr>
          <p:cNvSpPr txBox="1"/>
          <p:nvPr/>
        </p:nvSpPr>
        <p:spPr>
          <a:xfrm>
            <a:off x="568495" y="2442985"/>
            <a:ext cx="6902399" cy="2421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>
              <a:lnSpc>
                <a:spcPts val="2000"/>
              </a:lnSpc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）基于人工特征的野生动物识别在动物种类多、保护色和环境背景颜色融合的时候分类识别效果一般，泛化能力不足。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304800" algn="just">
              <a:lnSpc>
                <a:spcPts val="2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304800" algn="just">
              <a:lnSpc>
                <a:spcPts val="2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304800" algn="just">
              <a:lnSpc>
                <a:spcPts val="2000"/>
              </a:lnSpc>
            </a:pP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304800" algn="just">
              <a:lnSpc>
                <a:spcPts val="2000"/>
              </a:lnSpc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）目前使用的很多卷积神经网络算法的野生动物识别的模型很大，训练时间长，并且准确率还有较大提升空间。</a:t>
            </a:r>
          </a:p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050" name="Picture 2" descr="查看源图像">
            <a:extLst>
              <a:ext uri="{FF2B5EF4-FFF2-40B4-BE49-F238E27FC236}">
                <a16:creationId xmlns:a16="http://schemas.microsoft.com/office/drawing/2014/main" id="{1200EC7C-3467-CD16-C64E-C77270087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28"/>
          <a:stretch/>
        </p:blipFill>
        <p:spPr bwMode="auto">
          <a:xfrm>
            <a:off x="7569200" y="2241013"/>
            <a:ext cx="4054305" cy="262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056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747926" y="2121588"/>
            <a:ext cx="4154984" cy="36779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3900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239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08974" y="3426553"/>
            <a:ext cx="2840703" cy="6949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92980" y="3596199"/>
            <a:ext cx="1821011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</a:rPr>
              <a:t>PART TWO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540941" y="2736503"/>
            <a:ext cx="5078313" cy="1384856"/>
            <a:chOff x="1777414" y="1971973"/>
            <a:chExt cx="5078313" cy="1384856"/>
          </a:xfrm>
        </p:grpSpPr>
        <p:sp>
          <p:nvSpPr>
            <p:cNvPr id="19" name="文本框 18"/>
            <p:cNvSpPr txBox="1"/>
            <p:nvPr/>
          </p:nvSpPr>
          <p:spPr>
            <a:xfrm>
              <a:off x="1777414" y="1971973"/>
              <a:ext cx="5078313" cy="101566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kumimoji="1" lang="zh-CN" altLang="en-US" sz="6600" dirty="0">
                  <a:solidFill>
                    <a:schemeClr val="bg1"/>
                  </a:solidFill>
                  <a:latin typeface="+mj-ea"/>
                  <a:ea typeface="+mj-ea"/>
                </a:rPr>
                <a:t>数据集预处理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008240" y="3079969"/>
              <a:ext cx="4616649" cy="2768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r>
                <a:rPr kumimoji="1" lang="en-US" altLang="zh-CN" dirty="0">
                  <a:solidFill>
                    <a:schemeClr val="bg1"/>
                  </a:solidFill>
                </a:rPr>
                <a:t>Dataset preprocessing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92ED0282-A9F0-1BE2-803D-A72756CBA2FD}"/>
              </a:ext>
            </a:extLst>
          </p:cNvPr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陈泽锋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动物图片数据集的处理</a:t>
            </a:r>
          </a:p>
        </p:txBody>
      </p:sp>
      <p:sp>
        <p:nvSpPr>
          <p:cNvPr id="3" name="椭圆 2"/>
          <p:cNvSpPr/>
          <p:nvPr/>
        </p:nvSpPr>
        <p:spPr>
          <a:xfrm>
            <a:off x="1373731" y="4481270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14464" y="1266698"/>
            <a:ext cx="661734" cy="66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16405" y="4481270"/>
            <a:ext cx="661734" cy="66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98019" y="1620919"/>
            <a:ext cx="3201608" cy="28516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开源的包含</a:t>
            </a: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10</a:t>
            </a:r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种动物种类的动物图片数据集，包括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sym typeface="+mn-ea"/>
              </a:rPr>
              <a:t>(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sym typeface="+mn-ea"/>
              </a:rPr>
              <a:t>牛，虎，兔，蛇，马，羊，猴，鸡，狗，猪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sym typeface="+mn-ea"/>
              </a:rPr>
              <a:t>)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sym typeface="+mn-ea"/>
              </a:rPr>
              <a:t>。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其测试集数目为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7096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个，验证集数目为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639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个，测试集数目为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601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个。</a:t>
            </a:r>
          </a:p>
          <a:p>
            <a:pPr>
              <a:lnSpc>
                <a:spcPct val="130000"/>
              </a:lnSpc>
            </a:pPr>
            <a:endParaRPr lang="en-US" altLang="zh-CN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>
              <a:lnSpc>
                <a:spcPct val="130000"/>
              </a:lnSpc>
            </a:pPr>
            <a:endParaRPr lang="zh-CN" altLang="en-US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34856" y="3909381"/>
            <a:ext cx="2919069" cy="73866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02.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 对初始数据集进行</a:t>
            </a:r>
          </a:p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标签标注，划分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86596" y="4847146"/>
            <a:ext cx="3130504" cy="10788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+mn-ea"/>
              </a:rPr>
              <a:t>标签为动物种类，按照标签划分</a:t>
            </a: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+mn-ea"/>
              </a:rPr>
              <a:t>(</a:t>
            </a:r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+mn-ea"/>
              </a:rPr>
              <a:t>牛，虎，兔，蛇，马，羊，猴，鸡，狗，猪</a:t>
            </a: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+mn-ea"/>
              </a:rPr>
              <a:t>)</a:t>
            </a:r>
          </a:p>
        </p:txBody>
      </p:sp>
      <p:sp>
        <p:nvSpPr>
          <p:cNvPr id="12" name="椭圆 11"/>
          <p:cNvSpPr/>
          <p:nvPr/>
        </p:nvSpPr>
        <p:spPr>
          <a:xfrm>
            <a:off x="7358570" y="4481468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401244" y="4481468"/>
            <a:ext cx="661734" cy="66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671435" y="4437899"/>
            <a:ext cx="2960370" cy="36893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03.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数据集规范化处理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671435" y="4847344"/>
            <a:ext cx="3094113" cy="8001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+mn-ea"/>
              </a:rPr>
              <a:t>将动物图片规范为统一格式，以便作为网络输入</a:t>
            </a:r>
          </a:p>
        </p:txBody>
      </p:sp>
      <p:sp>
        <p:nvSpPr>
          <p:cNvPr id="25" name="price-ticket_70951"/>
          <p:cNvSpPr/>
          <p:nvPr/>
        </p:nvSpPr>
        <p:spPr>
          <a:xfrm>
            <a:off x="574410" y="1447892"/>
            <a:ext cx="341960" cy="341528"/>
          </a:xfrm>
          <a:custGeom>
            <a:avLst/>
            <a:gdLst>
              <a:gd name="T0" fmla="*/ 5136 w 5158"/>
              <a:gd name="T1" fmla="*/ 1919 h 5159"/>
              <a:gd name="T2" fmla="*/ 4927 w 5158"/>
              <a:gd name="T3" fmla="*/ 600 h 5159"/>
              <a:gd name="T4" fmla="*/ 4559 w 5158"/>
              <a:gd name="T5" fmla="*/ 232 h 5159"/>
              <a:gd name="T6" fmla="*/ 3240 w 5158"/>
              <a:gd name="T7" fmla="*/ 22 h 5159"/>
              <a:gd name="T8" fmla="*/ 2858 w 5158"/>
              <a:gd name="T9" fmla="*/ 147 h 5159"/>
              <a:gd name="T10" fmla="*/ 173 w 5158"/>
              <a:gd name="T11" fmla="*/ 2831 h 5159"/>
              <a:gd name="T12" fmla="*/ 173 w 5158"/>
              <a:gd name="T13" fmla="*/ 3457 h 5159"/>
              <a:gd name="T14" fmla="*/ 1701 w 5158"/>
              <a:gd name="T15" fmla="*/ 4986 h 5159"/>
              <a:gd name="T16" fmla="*/ 2327 w 5158"/>
              <a:gd name="T17" fmla="*/ 4986 h 5159"/>
              <a:gd name="T18" fmla="*/ 5012 w 5158"/>
              <a:gd name="T19" fmla="*/ 2301 h 5159"/>
              <a:gd name="T20" fmla="*/ 5136 w 5158"/>
              <a:gd name="T21" fmla="*/ 1919 h 5159"/>
              <a:gd name="T22" fmla="*/ 2212 w 5158"/>
              <a:gd name="T23" fmla="*/ 4643 h 5159"/>
              <a:gd name="T24" fmla="*/ 1968 w 5158"/>
              <a:gd name="T25" fmla="*/ 4643 h 5159"/>
              <a:gd name="T26" fmla="*/ 515 w 5158"/>
              <a:gd name="T27" fmla="*/ 3191 h 5159"/>
              <a:gd name="T28" fmla="*/ 515 w 5158"/>
              <a:gd name="T29" fmla="*/ 2946 h 5159"/>
              <a:gd name="T30" fmla="*/ 760 w 5158"/>
              <a:gd name="T31" fmla="*/ 2946 h 5159"/>
              <a:gd name="T32" fmla="*/ 2212 w 5158"/>
              <a:gd name="T33" fmla="*/ 4399 h 5159"/>
              <a:gd name="T34" fmla="*/ 2212 w 5158"/>
              <a:gd name="T35" fmla="*/ 4643 h 5159"/>
              <a:gd name="T36" fmla="*/ 4166 w 5158"/>
              <a:gd name="T37" fmla="*/ 1464 h 5159"/>
              <a:gd name="T38" fmla="*/ 3695 w 5158"/>
              <a:gd name="T39" fmla="*/ 1464 h 5159"/>
              <a:gd name="T40" fmla="*/ 3695 w 5158"/>
              <a:gd name="T41" fmla="*/ 993 h 5159"/>
              <a:gd name="T42" fmla="*/ 4166 w 5158"/>
              <a:gd name="T43" fmla="*/ 993 h 5159"/>
              <a:gd name="T44" fmla="*/ 4166 w 5158"/>
              <a:gd name="T45" fmla="*/ 1464 h 5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158" h="5159">
                <a:moveTo>
                  <a:pt x="5136" y="1919"/>
                </a:moveTo>
                <a:lnTo>
                  <a:pt x="4927" y="600"/>
                </a:lnTo>
                <a:cubicBezTo>
                  <a:pt x="4897" y="411"/>
                  <a:pt x="4748" y="262"/>
                  <a:pt x="4559" y="232"/>
                </a:cubicBezTo>
                <a:lnTo>
                  <a:pt x="3240" y="22"/>
                </a:lnTo>
                <a:cubicBezTo>
                  <a:pt x="3100" y="0"/>
                  <a:pt x="2958" y="46"/>
                  <a:pt x="2858" y="147"/>
                </a:cubicBezTo>
                <a:lnTo>
                  <a:pt x="173" y="2831"/>
                </a:lnTo>
                <a:cubicBezTo>
                  <a:pt x="0" y="3004"/>
                  <a:pt x="0" y="3285"/>
                  <a:pt x="173" y="3457"/>
                </a:cubicBezTo>
                <a:lnTo>
                  <a:pt x="1701" y="4986"/>
                </a:lnTo>
                <a:cubicBezTo>
                  <a:pt x="1874" y="5159"/>
                  <a:pt x="2154" y="5159"/>
                  <a:pt x="2327" y="4986"/>
                </a:cubicBezTo>
                <a:lnTo>
                  <a:pt x="5012" y="2301"/>
                </a:lnTo>
                <a:cubicBezTo>
                  <a:pt x="5112" y="2201"/>
                  <a:pt x="5158" y="2059"/>
                  <a:pt x="5136" y="1919"/>
                </a:cubicBezTo>
                <a:close/>
                <a:moveTo>
                  <a:pt x="2212" y="4643"/>
                </a:moveTo>
                <a:cubicBezTo>
                  <a:pt x="2145" y="4711"/>
                  <a:pt x="2035" y="4711"/>
                  <a:pt x="1968" y="4643"/>
                </a:cubicBezTo>
                <a:lnTo>
                  <a:pt x="515" y="3191"/>
                </a:lnTo>
                <a:cubicBezTo>
                  <a:pt x="448" y="3124"/>
                  <a:pt x="448" y="3014"/>
                  <a:pt x="515" y="2946"/>
                </a:cubicBezTo>
                <a:cubicBezTo>
                  <a:pt x="583" y="2879"/>
                  <a:pt x="692" y="2879"/>
                  <a:pt x="760" y="2946"/>
                </a:cubicBezTo>
                <a:lnTo>
                  <a:pt x="2212" y="4399"/>
                </a:lnTo>
                <a:cubicBezTo>
                  <a:pt x="2280" y="4466"/>
                  <a:pt x="2280" y="4576"/>
                  <a:pt x="2212" y="4643"/>
                </a:cubicBezTo>
                <a:close/>
                <a:moveTo>
                  <a:pt x="4166" y="1464"/>
                </a:moveTo>
                <a:cubicBezTo>
                  <a:pt x="4036" y="1594"/>
                  <a:pt x="3825" y="1594"/>
                  <a:pt x="3695" y="1464"/>
                </a:cubicBezTo>
                <a:cubicBezTo>
                  <a:pt x="3565" y="1334"/>
                  <a:pt x="3565" y="1123"/>
                  <a:pt x="3695" y="993"/>
                </a:cubicBezTo>
                <a:cubicBezTo>
                  <a:pt x="3825" y="862"/>
                  <a:pt x="4036" y="862"/>
                  <a:pt x="4166" y="993"/>
                </a:cubicBezTo>
                <a:cubicBezTo>
                  <a:pt x="4296" y="1123"/>
                  <a:pt x="4296" y="1334"/>
                  <a:pt x="4166" y="1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6" name="price-ticket_70951"/>
          <p:cNvSpPr/>
          <p:nvPr/>
        </p:nvSpPr>
        <p:spPr>
          <a:xfrm>
            <a:off x="576351" y="4641423"/>
            <a:ext cx="341960" cy="341428"/>
          </a:xfrm>
          <a:custGeom>
            <a:avLst/>
            <a:gdLst>
              <a:gd name="T0" fmla="*/ 370 w 413"/>
              <a:gd name="T1" fmla="*/ 139 h 413"/>
              <a:gd name="T2" fmla="*/ 353 w 413"/>
              <a:gd name="T3" fmla="*/ 61 h 413"/>
              <a:gd name="T4" fmla="*/ 274 w 413"/>
              <a:gd name="T5" fmla="*/ 43 h 413"/>
              <a:gd name="T6" fmla="*/ 207 w 413"/>
              <a:gd name="T7" fmla="*/ 0 h 413"/>
              <a:gd name="T8" fmla="*/ 139 w 413"/>
              <a:gd name="T9" fmla="*/ 43 h 413"/>
              <a:gd name="T10" fmla="*/ 43 w 413"/>
              <a:gd name="T11" fmla="*/ 103 h 413"/>
              <a:gd name="T12" fmla="*/ 18 w 413"/>
              <a:gd name="T13" fmla="*/ 164 h 413"/>
              <a:gd name="T14" fmla="*/ 18 w 413"/>
              <a:gd name="T15" fmla="*/ 249 h 413"/>
              <a:gd name="T16" fmla="*/ 43 w 413"/>
              <a:gd name="T17" fmla="*/ 310 h 413"/>
              <a:gd name="T18" fmla="*/ 103 w 413"/>
              <a:gd name="T19" fmla="*/ 370 h 413"/>
              <a:gd name="T20" fmla="*/ 164 w 413"/>
              <a:gd name="T21" fmla="*/ 396 h 413"/>
              <a:gd name="T22" fmla="*/ 249 w 413"/>
              <a:gd name="T23" fmla="*/ 396 h 413"/>
              <a:gd name="T24" fmla="*/ 310 w 413"/>
              <a:gd name="T25" fmla="*/ 370 h 413"/>
              <a:gd name="T26" fmla="*/ 370 w 413"/>
              <a:gd name="T27" fmla="*/ 274 h 413"/>
              <a:gd name="T28" fmla="*/ 413 w 413"/>
              <a:gd name="T29" fmla="*/ 207 h 413"/>
              <a:gd name="T30" fmla="*/ 146 w 413"/>
              <a:gd name="T31" fmla="*/ 261 h 413"/>
              <a:gd name="T32" fmla="*/ 104 w 413"/>
              <a:gd name="T33" fmla="*/ 225 h 413"/>
              <a:gd name="T34" fmla="*/ 88 w 413"/>
              <a:gd name="T35" fmla="*/ 192 h 413"/>
              <a:gd name="T36" fmla="*/ 89 w 413"/>
              <a:gd name="T37" fmla="*/ 261 h 413"/>
              <a:gd name="T38" fmla="*/ 69 w 413"/>
              <a:gd name="T39" fmla="*/ 167 h 413"/>
              <a:gd name="T40" fmla="*/ 113 w 413"/>
              <a:gd name="T41" fmla="*/ 201 h 413"/>
              <a:gd name="T42" fmla="*/ 129 w 413"/>
              <a:gd name="T43" fmla="*/ 233 h 413"/>
              <a:gd name="T44" fmla="*/ 127 w 413"/>
              <a:gd name="T45" fmla="*/ 167 h 413"/>
              <a:gd name="T46" fmla="*/ 146 w 413"/>
              <a:gd name="T47" fmla="*/ 261 h 413"/>
              <a:gd name="T48" fmla="*/ 224 w 413"/>
              <a:gd name="T49" fmla="*/ 261 h 413"/>
              <a:gd name="T50" fmla="*/ 165 w 413"/>
              <a:gd name="T51" fmla="*/ 167 h 413"/>
              <a:gd name="T52" fmla="*/ 222 w 413"/>
              <a:gd name="T53" fmla="*/ 185 h 413"/>
              <a:gd name="T54" fmla="*/ 186 w 413"/>
              <a:gd name="T55" fmla="*/ 204 h 413"/>
              <a:gd name="T56" fmla="*/ 220 w 413"/>
              <a:gd name="T57" fmla="*/ 221 h 413"/>
              <a:gd name="T58" fmla="*/ 186 w 413"/>
              <a:gd name="T59" fmla="*/ 243 h 413"/>
              <a:gd name="T60" fmla="*/ 224 w 413"/>
              <a:gd name="T61" fmla="*/ 261 h 413"/>
              <a:gd name="T62" fmla="*/ 327 w 413"/>
              <a:gd name="T63" fmla="*/ 261 h 413"/>
              <a:gd name="T64" fmla="*/ 297 w 413"/>
              <a:gd name="T65" fmla="*/ 220 h 413"/>
              <a:gd name="T66" fmla="*/ 292 w 413"/>
              <a:gd name="T67" fmla="*/ 192 h 413"/>
              <a:gd name="T68" fmla="*/ 278 w 413"/>
              <a:gd name="T69" fmla="*/ 261 h 413"/>
              <a:gd name="T70" fmla="*/ 232 w 413"/>
              <a:gd name="T71" fmla="*/ 167 h 413"/>
              <a:gd name="T72" fmla="*/ 262 w 413"/>
              <a:gd name="T73" fmla="*/ 206 h 413"/>
              <a:gd name="T74" fmla="*/ 268 w 413"/>
              <a:gd name="T75" fmla="*/ 238 h 413"/>
              <a:gd name="T76" fmla="*/ 282 w 413"/>
              <a:gd name="T77" fmla="*/ 167 h 413"/>
              <a:gd name="T78" fmla="*/ 312 w 413"/>
              <a:gd name="T79" fmla="*/ 207 h 413"/>
              <a:gd name="T80" fmla="*/ 317 w 413"/>
              <a:gd name="T81" fmla="*/ 238 h 413"/>
              <a:gd name="T82" fmla="*/ 330 w 413"/>
              <a:gd name="T83" fmla="*/ 167 h 413"/>
              <a:gd name="T84" fmla="*/ 327 w 413"/>
              <a:gd name="T85" fmla="*/ 261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13" h="413">
                <a:moveTo>
                  <a:pt x="396" y="164"/>
                </a:moveTo>
                <a:lnTo>
                  <a:pt x="370" y="139"/>
                </a:lnTo>
                <a:lnTo>
                  <a:pt x="370" y="103"/>
                </a:lnTo>
                <a:cubicBezTo>
                  <a:pt x="370" y="87"/>
                  <a:pt x="364" y="72"/>
                  <a:pt x="353" y="61"/>
                </a:cubicBezTo>
                <a:cubicBezTo>
                  <a:pt x="341" y="49"/>
                  <a:pt x="326" y="43"/>
                  <a:pt x="310" y="43"/>
                </a:cubicBezTo>
                <a:lnTo>
                  <a:pt x="274" y="43"/>
                </a:lnTo>
                <a:lnTo>
                  <a:pt x="249" y="18"/>
                </a:lnTo>
                <a:cubicBezTo>
                  <a:pt x="238" y="6"/>
                  <a:pt x="223" y="0"/>
                  <a:pt x="207" y="0"/>
                </a:cubicBezTo>
                <a:cubicBezTo>
                  <a:pt x="191" y="0"/>
                  <a:pt x="176" y="6"/>
                  <a:pt x="164" y="18"/>
                </a:cubicBezTo>
                <a:lnTo>
                  <a:pt x="139" y="43"/>
                </a:lnTo>
                <a:lnTo>
                  <a:pt x="103" y="43"/>
                </a:lnTo>
                <a:cubicBezTo>
                  <a:pt x="70" y="43"/>
                  <a:pt x="43" y="70"/>
                  <a:pt x="43" y="103"/>
                </a:cubicBezTo>
                <a:lnTo>
                  <a:pt x="43" y="139"/>
                </a:lnTo>
                <a:lnTo>
                  <a:pt x="18" y="164"/>
                </a:lnTo>
                <a:cubicBezTo>
                  <a:pt x="6" y="176"/>
                  <a:pt x="0" y="191"/>
                  <a:pt x="0" y="207"/>
                </a:cubicBezTo>
                <a:cubicBezTo>
                  <a:pt x="0" y="223"/>
                  <a:pt x="6" y="238"/>
                  <a:pt x="18" y="249"/>
                </a:cubicBezTo>
                <a:lnTo>
                  <a:pt x="43" y="274"/>
                </a:lnTo>
                <a:lnTo>
                  <a:pt x="43" y="310"/>
                </a:lnTo>
                <a:cubicBezTo>
                  <a:pt x="43" y="326"/>
                  <a:pt x="49" y="341"/>
                  <a:pt x="61" y="353"/>
                </a:cubicBezTo>
                <a:cubicBezTo>
                  <a:pt x="72" y="364"/>
                  <a:pt x="87" y="370"/>
                  <a:pt x="103" y="370"/>
                </a:cubicBezTo>
                <a:lnTo>
                  <a:pt x="139" y="370"/>
                </a:lnTo>
                <a:lnTo>
                  <a:pt x="164" y="396"/>
                </a:lnTo>
                <a:cubicBezTo>
                  <a:pt x="176" y="407"/>
                  <a:pt x="191" y="413"/>
                  <a:pt x="207" y="413"/>
                </a:cubicBezTo>
                <a:cubicBezTo>
                  <a:pt x="223" y="413"/>
                  <a:pt x="238" y="407"/>
                  <a:pt x="249" y="396"/>
                </a:cubicBezTo>
                <a:lnTo>
                  <a:pt x="274" y="370"/>
                </a:lnTo>
                <a:lnTo>
                  <a:pt x="310" y="370"/>
                </a:lnTo>
                <a:cubicBezTo>
                  <a:pt x="343" y="370"/>
                  <a:pt x="370" y="343"/>
                  <a:pt x="370" y="310"/>
                </a:cubicBezTo>
                <a:lnTo>
                  <a:pt x="370" y="274"/>
                </a:lnTo>
                <a:lnTo>
                  <a:pt x="396" y="249"/>
                </a:lnTo>
                <a:cubicBezTo>
                  <a:pt x="407" y="238"/>
                  <a:pt x="413" y="223"/>
                  <a:pt x="413" y="207"/>
                </a:cubicBezTo>
                <a:cubicBezTo>
                  <a:pt x="413" y="191"/>
                  <a:pt x="407" y="176"/>
                  <a:pt x="396" y="164"/>
                </a:cubicBezTo>
                <a:close/>
                <a:moveTo>
                  <a:pt x="146" y="261"/>
                </a:moveTo>
                <a:lnTo>
                  <a:pt x="124" y="261"/>
                </a:lnTo>
                <a:lnTo>
                  <a:pt x="104" y="225"/>
                </a:lnTo>
                <a:cubicBezTo>
                  <a:pt x="99" y="215"/>
                  <a:pt x="93" y="203"/>
                  <a:pt x="88" y="192"/>
                </a:cubicBezTo>
                <a:lnTo>
                  <a:pt x="88" y="192"/>
                </a:lnTo>
                <a:cubicBezTo>
                  <a:pt x="88" y="204"/>
                  <a:pt x="89" y="217"/>
                  <a:pt x="89" y="232"/>
                </a:cubicBezTo>
                <a:lnTo>
                  <a:pt x="89" y="261"/>
                </a:lnTo>
                <a:lnTo>
                  <a:pt x="69" y="261"/>
                </a:lnTo>
                <a:lnTo>
                  <a:pt x="69" y="167"/>
                </a:lnTo>
                <a:lnTo>
                  <a:pt x="94" y="167"/>
                </a:lnTo>
                <a:lnTo>
                  <a:pt x="113" y="201"/>
                </a:lnTo>
                <a:cubicBezTo>
                  <a:pt x="119" y="211"/>
                  <a:pt x="124" y="223"/>
                  <a:pt x="128" y="233"/>
                </a:cubicBezTo>
                <a:lnTo>
                  <a:pt x="129" y="233"/>
                </a:lnTo>
                <a:cubicBezTo>
                  <a:pt x="128" y="221"/>
                  <a:pt x="127" y="209"/>
                  <a:pt x="127" y="195"/>
                </a:cubicBezTo>
                <a:lnTo>
                  <a:pt x="127" y="167"/>
                </a:lnTo>
                <a:lnTo>
                  <a:pt x="146" y="167"/>
                </a:lnTo>
                <a:lnTo>
                  <a:pt x="146" y="261"/>
                </a:lnTo>
                <a:lnTo>
                  <a:pt x="146" y="261"/>
                </a:lnTo>
                <a:close/>
                <a:moveTo>
                  <a:pt x="224" y="261"/>
                </a:moveTo>
                <a:lnTo>
                  <a:pt x="165" y="261"/>
                </a:lnTo>
                <a:lnTo>
                  <a:pt x="165" y="167"/>
                </a:lnTo>
                <a:lnTo>
                  <a:pt x="222" y="167"/>
                </a:lnTo>
                <a:lnTo>
                  <a:pt x="222" y="185"/>
                </a:lnTo>
                <a:lnTo>
                  <a:pt x="186" y="185"/>
                </a:lnTo>
                <a:lnTo>
                  <a:pt x="186" y="204"/>
                </a:lnTo>
                <a:lnTo>
                  <a:pt x="220" y="204"/>
                </a:lnTo>
                <a:lnTo>
                  <a:pt x="220" y="221"/>
                </a:lnTo>
                <a:lnTo>
                  <a:pt x="186" y="221"/>
                </a:lnTo>
                <a:lnTo>
                  <a:pt x="186" y="243"/>
                </a:lnTo>
                <a:lnTo>
                  <a:pt x="224" y="243"/>
                </a:lnTo>
                <a:lnTo>
                  <a:pt x="224" y="261"/>
                </a:lnTo>
                <a:lnTo>
                  <a:pt x="224" y="261"/>
                </a:lnTo>
                <a:close/>
                <a:moveTo>
                  <a:pt x="327" y="261"/>
                </a:moveTo>
                <a:lnTo>
                  <a:pt x="305" y="261"/>
                </a:lnTo>
                <a:lnTo>
                  <a:pt x="297" y="220"/>
                </a:lnTo>
                <a:cubicBezTo>
                  <a:pt x="295" y="211"/>
                  <a:pt x="293" y="202"/>
                  <a:pt x="292" y="192"/>
                </a:cubicBezTo>
                <a:lnTo>
                  <a:pt x="292" y="192"/>
                </a:lnTo>
                <a:cubicBezTo>
                  <a:pt x="290" y="202"/>
                  <a:pt x="289" y="211"/>
                  <a:pt x="287" y="220"/>
                </a:cubicBezTo>
                <a:lnTo>
                  <a:pt x="278" y="261"/>
                </a:lnTo>
                <a:lnTo>
                  <a:pt x="255" y="261"/>
                </a:lnTo>
                <a:lnTo>
                  <a:pt x="232" y="167"/>
                </a:lnTo>
                <a:lnTo>
                  <a:pt x="255" y="167"/>
                </a:lnTo>
                <a:lnTo>
                  <a:pt x="262" y="206"/>
                </a:lnTo>
                <a:cubicBezTo>
                  <a:pt x="264" y="217"/>
                  <a:pt x="266" y="229"/>
                  <a:pt x="268" y="238"/>
                </a:cubicBezTo>
                <a:lnTo>
                  <a:pt x="268" y="238"/>
                </a:lnTo>
                <a:cubicBezTo>
                  <a:pt x="269" y="228"/>
                  <a:pt x="272" y="217"/>
                  <a:pt x="274" y="206"/>
                </a:cubicBezTo>
                <a:lnTo>
                  <a:pt x="282" y="167"/>
                </a:lnTo>
                <a:lnTo>
                  <a:pt x="304" y="167"/>
                </a:lnTo>
                <a:lnTo>
                  <a:pt x="312" y="207"/>
                </a:lnTo>
                <a:cubicBezTo>
                  <a:pt x="314" y="218"/>
                  <a:pt x="315" y="228"/>
                  <a:pt x="317" y="238"/>
                </a:cubicBezTo>
                <a:lnTo>
                  <a:pt x="317" y="238"/>
                </a:lnTo>
                <a:cubicBezTo>
                  <a:pt x="318" y="228"/>
                  <a:pt x="320" y="217"/>
                  <a:pt x="322" y="206"/>
                </a:cubicBezTo>
                <a:lnTo>
                  <a:pt x="330" y="167"/>
                </a:lnTo>
                <a:lnTo>
                  <a:pt x="351" y="167"/>
                </a:lnTo>
                <a:lnTo>
                  <a:pt x="327" y="2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/>
          </a:p>
        </p:txBody>
      </p:sp>
      <p:sp>
        <p:nvSpPr>
          <p:cNvPr id="29" name="price-ticket_70951"/>
          <p:cNvSpPr/>
          <p:nvPr/>
        </p:nvSpPr>
        <p:spPr>
          <a:xfrm>
            <a:off x="6564683" y="4648353"/>
            <a:ext cx="334855" cy="341960"/>
          </a:xfrm>
          <a:custGeom>
            <a:avLst/>
            <a:gdLst>
              <a:gd name="connsiteX0" fmla="*/ 47370 w 595290"/>
              <a:gd name="connsiteY0" fmla="*/ 369974 h 607921"/>
              <a:gd name="connsiteX1" fmla="*/ 48020 w 595290"/>
              <a:gd name="connsiteY1" fmla="*/ 369974 h 607921"/>
              <a:gd name="connsiteX2" fmla="*/ 96040 w 595290"/>
              <a:gd name="connsiteY2" fmla="*/ 417923 h 607921"/>
              <a:gd name="connsiteX3" fmla="*/ 48020 w 595290"/>
              <a:gd name="connsiteY3" fmla="*/ 465872 h 607921"/>
              <a:gd name="connsiteX4" fmla="*/ 47370 w 595290"/>
              <a:gd name="connsiteY4" fmla="*/ 465872 h 607921"/>
              <a:gd name="connsiteX5" fmla="*/ 37366 w 595290"/>
              <a:gd name="connsiteY5" fmla="*/ 464673 h 607921"/>
              <a:gd name="connsiteX6" fmla="*/ 27361 w 595290"/>
              <a:gd name="connsiteY6" fmla="*/ 461177 h 607921"/>
              <a:gd name="connsiteX7" fmla="*/ 0 w 595290"/>
              <a:gd name="connsiteY7" fmla="*/ 417923 h 607921"/>
              <a:gd name="connsiteX8" fmla="*/ 27361 w 595290"/>
              <a:gd name="connsiteY8" fmla="*/ 374619 h 607921"/>
              <a:gd name="connsiteX9" fmla="*/ 37366 w 595290"/>
              <a:gd name="connsiteY9" fmla="*/ 371173 h 607921"/>
              <a:gd name="connsiteX10" fmla="*/ 47370 w 595290"/>
              <a:gd name="connsiteY10" fmla="*/ 369974 h 607921"/>
              <a:gd name="connsiteX11" fmla="*/ 547270 w 595290"/>
              <a:gd name="connsiteY11" fmla="*/ 369833 h 607921"/>
              <a:gd name="connsiteX12" fmla="*/ 557274 w 595290"/>
              <a:gd name="connsiteY12" fmla="*/ 370882 h 607921"/>
              <a:gd name="connsiteX13" fmla="*/ 567278 w 595290"/>
              <a:gd name="connsiteY13" fmla="*/ 374228 h 607921"/>
              <a:gd name="connsiteX14" fmla="*/ 595290 w 595290"/>
              <a:gd name="connsiteY14" fmla="*/ 417828 h 607921"/>
              <a:gd name="connsiteX15" fmla="*/ 567278 w 595290"/>
              <a:gd name="connsiteY15" fmla="*/ 461478 h 607921"/>
              <a:gd name="connsiteX16" fmla="*/ 557274 w 595290"/>
              <a:gd name="connsiteY16" fmla="*/ 464774 h 607921"/>
              <a:gd name="connsiteX17" fmla="*/ 547270 w 595290"/>
              <a:gd name="connsiteY17" fmla="*/ 465873 h 607921"/>
              <a:gd name="connsiteX18" fmla="*/ 499250 w 595290"/>
              <a:gd name="connsiteY18" fmla="*/ 417928 h 607921"/>
              <a:gd name="connsiteX19" fmla="*/ 547270 w 595290"/>
              <a:gd name="connsiteY19" fmla="*/ 369833 h 607921"/>
              <a:gd name="connsiteX20" fmla="*/ 172366 w 595290"/>
              <a:gd name="connsiteY20" fmla="*/ 284449 h 607921"/>
              <a:gd name="connsiteX21" fmla="*/ 297363 w 595290"/>
              <a:gd name="connsiteY21" fmla="*/ 306124 h 607921"/>
              <a:gd name="connsiteX22" fmla="*/ 422360 w 595290"/>
              <a:gd name="connsiteY22" fmla="*/ 284449 h 607921"/>
              <a:gd name="connsiteX23" fmla="*/ 535652 w 595290"/>
              <a:gd name="connsiteY23" fmla="*/ 302128 h 607921"/>
              <a:gd name="connsiteX24" fmla="*/ 547306 w 595290"/>
              <a:gd name="connsiteY24" fmla="*/ 318010 h 607921"/>
              <a:gd name="connsiteX25" fmla="*/ 547306 w 595290"/>
              <a:gd name="connsiteY25" fmla="*/ 345977 h 607921"/>
              <a:gd name="connsiteX26" fmla="*/ 496387 w 595290"/>
              <a:gd name="connsiteY26" fmla="*/ 367002 h 607921"/>
              <a:gd name="connsiteX27" fmla="*/ 475279 w 595290"/>
              <a:gd name="connsiteY27" fmla="*/ 417893 h 607921"/>
              <a:gd name="connsiteX28" fmla="*/ 496387 w 595290"/>
              <a:gd name="connsiteY28" fmla="*/ 468734 h 607921"/>
              <a:gd name="connsiteX29" fmla="*/ 547306 w 595290"/>
              <a:gd name="connsiteY29" fmla="*/ 489809 h 607921"/>
              <a:gd name="connsiteX30" fmla="*/ 547306 w 595290"/>
              <a:gd name="connsiteY30" fmla="*/ 586197 h 607921"/>
              <a:gd name="connsiteX31" fmla="*/ 530700 w 595290"/>
              <a:gd name="connsiteY31" fmla="*/ 602877 h 607921"/>
              <a:gd name="connsiteX32" fmla="*/ 527299 w 595290"/>
              <a:gd name="connsiteY32" fmla="*/ 602527 h 607921"/>
              <a:gd name="connsiteX33" fmla="*/ 422360 w 595290"/>
              <a:gd name="connsiteY33" fmla="*/ 594087 h 607921"/>
              <a:gd name="connsiteX34" fmla="*/ 297363 w 595290"/>
              <a:gd name="connsiteY34" fmla="*/ 607921 h 607921"/>
              <a:gd name="connsiteX35" fmla="*/ 172366 w 595290"/>
              <a:gd name="connsiteY35" fmla="*/ 594087 h 607921"/>
              <a:gd name="connsiteX36" fmla="*/ 67427 w 595290"/>
              <a:gd name="connsiteY36" fmla="*/ 602527 h 607921"/>
              <a:gd name="connsiteX37" fmla="*/ 64026 w 595290"/>
              <a:gd name="connsiteY37" fmla="*/ 602877 h 607921"/>
              <a:gd name="connsiteX38" fmla="*/ 47420 w 595290"/>
              <a:gd name="connsiteY38" fmla="*/ 586197 h 607921"/>
              <a:gd name="connsiteX39" fmla="*/ 47420 w 595290"/>
              <a:gd name="connsiteY39" fmla="*/ 489809 h 607921"/>
              <a:gd name="connsiteX40" fmla="*/ 48070 w 595290"/>
              <a:gd name="connsiteY40" fmla="*/ 489809 h 607921"/>
              <a:gd name="connsiteX41" fmla="*/ 99039 w 595290"/>
              <a:gd name="connsiteY41" fmla="*/ 468734 h 607921"/>
              <a:gd name="connsiteX42" fmla="*/ 120097 w 595290"/>
              <a:gd name="connsiteY42" fmla="*/ 417893 h 607921"/>
              <a:gd name="connsiteX43" fmla="*/ 99039 w 595290"/>
              <a:gd name="connsiteY43" fmla="*/ 367002 h 607921"/>
              <a:gd name="connsiteX44" fmla="*/ 48070 w 595290"/>
              <a:gd name="connsiteY44" fmla="*/ 345977 h 607921"/>
              <a:gd name="connsiteX45" fmla="*/ 47420 w 595290"/>
              <a:gd name="connsiteY45" fmla="*/ 345977 h 607921"/>
              <a:gd name="connsiteX46" fmla="*/ 47420 w 595290"/>
              <a:gd name="connsiteY46" fmla="*/ 318010 h 607921"/>
              <a:gd name="connsiteX47" fmla="*/ 59074 w 595290"/>
              <a:gd name="connsiteY47" fmla="*/ 302128 h 607921"/>
              <a:gd name="connsiteX48" fmla="*/ 172366 w 595290"/>
              <a:gd name="connsiteY48" fmla="*/ 284449 h 607921"/>
              <a:gd name="connsiteX49" fmla="*/ 297363 w 595290"/>
              <a:gd name="connsiteY49" fmla="*/ 0 h 607921"/>
              <a:gd name="connsiteX50" fmla="*/ 432355 w 595290"/>
              <a:gd name="connsiteY50" fmla="*/ 134780 h 607921"/>
              <a:gd name="connsiteX51" fmla="*/ 297363 w 595290"/>
              <a:gd name="connsiteY51" fmla="*/ 269560 h 607921"/>
              <a:gd name="connsiteX52" fmla="*/ 162371 w 595290"/>
              <a:gd name="connsiteY52" fmla="*/ 134780 h 607921"/>
              <a:gd name="connsiteX53" fmla="*/ 297363 w 595290"/>
              <a:gd name="connsiteY53" fmla="*/ 0 h 60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95290" h="607921">
                <a:moveTo>
                  <a:pt x="47370" y="369974"/>
                </a:moveTo>
                <a:lnTo>
                  <a:pt x="48020" y="369974"/>
                </a:lnTo>
                <a:cubicBezTo>
                  <a:pt x="74581" y="369974"/>
                  <a:pt x="96040" y="391401"/>
                  <a:pt x="96040" y="417923"/>
                </a:cubicBezTo>
                <a:cubicBezTo>
                  <a:pt x="96040" y="444395"/>
                  <a:pt x="74581" y="465872"/>
                  <a:pt x="48020" y="465872"/>
                </a:cubicBezTo>
                <a:lnTo>
                  <a:pt x="47370" y="465872"/>
                </a:lnTo>
                <a:cubicBezTo>
                  <a:pt x="43968" y="465772"/>
                  <a:pt x="40567" y="465373"/>
                  <a:pt x="37366" y="464673"/>
                </a:cubicBezTo>
                <a:cubicBezTo>
                  <a:pt x="33864" y="463874"/>
                  <a:pt x="30463" y="462725"/>
                  <a:pt x="27361" y="461177"/>
                </a:cubicBezTo>
                <a:cubicBezTo>
                  <a:pt x="11205" y="453485"/>
                  <a:pt x="0" y="437003"/>
                  <a:pt x="0" y="417923"/>
                </a:cubicBezTo>
                <a:cubicBezTo>
                  <a:pt x="0" y="398793"/>
                  <a:pt x="11155" y="382361"/>
                  <a:pt x="27361" y="374619"/>
                </a:cubicBezTo>
                <a:cubicBezTo>
                  <a:pt x="30463" y="373071"/>
                  <a:pt x="33864" y="371972"/>
                  <a:pt x="37366" y="371173"/>
                </a:cubicBezTo>
                <a:cubicBezTo>
                  <a:pt x="40617" y="370424"/>
                  <a:pt x="43968" y="370024"/>
                  <a:pt x="47370" y="369974"/>
                </a:cubicBezTo>
                <a:close/>
                <a:moveTo>
                  <a:pt x="547270" y="369833"/>
                </a:moveTo>
                <a:cubicBezTo>
                  <a:pt x="550671" y="369833"/>
                  <a:pt x="554073" y="370233"/>
                  <a:pt x="557274" y="370882"/>
                </a:cubicBezTo>
                <a:cubicBezTo>
                  <a:pt x="560726" y="371631"/>
                  <a:pt x="564127" y="372780"/>
                  <a:pt x="567278" y="374228"/>
                </a:cubicBezTo>
                <a:cubicBezTo>
                  <a:pt x="583835" y="381819"/>
                  <a:pt x="595290" y="398450"/>
                  <a:pt x="595290" y="417828"/>
                </a:cubicBezTo>
                <a:cubicBezTo>
                  <a:pt x="595290" y="437206"/>
                  <a:pt x="583835" y="453887"/>
                  <a:pt x="567278" y="461478"/>
                </a:cubicBezTo>
                <a:cubicBezTo>
                  <a:pt x="564127" y="462927"/>
                  <a:pt x="560726" y="464075"/>
                  <a:pt x="557274" y="464774"/>
                </a:cubicBezTo>
                <a:cubicBezTo>
                  <a:pt x="554073" y="465524"/>
                  <a:pt x="550671" y="465873"/>
                  <a:pt x="547270" y="465873"/>
                </a:cubicBezTo>
                <a:cubicBezTo>
                  <a:pt x="520709" y="465873"/>
                  <a:pt x="499250" y="444398"/>
                  <a:pt x="499250" y="417928"/>
                </a:cubicBezTo>
                <a:cubicBezTo>
                  <a:pt x="499250" y="391458"/>
                  <a:pt x="520709" y="369983"/>
                  <a:pt x="547270" y="369833"/>
                </a:cubicBezTo>
                <a:close/>
                <a:moveTo>
                  <a:pt x="172366" y="284449"/>
                </a:moveTo>
                <a:cubicBezTo>
                  <a:pt x="241392" y="284449"/>
                  <a:pt x="297363" y="306124"/>
                  <a:pt x="297363" y="306124"/>
                </a:cubicBezTo>
                <a:cubicBezTo>
                  <a:pt x="297363" y="306124"/>
                  <a:pt x="353334" y="284449"/>
                  <a:pt x="422360" y="284449"/>
                </a:cubicBezTo>
                <a:cubicBezTo>
                  <a:pt x="472478" y="284449"/>
                  <a:pt x="515794" y="295886"/>
                  <a:pt x="535652" y="302128"/>
                </a:cubicBezTo>
                <a:cubicBezTo>
                  <a:pt x="542604" y="304276"/>
                  <a:pt x="547306" y="310718"/>
                  <a:pt x="547306" y="318010"/>
                </a:cubicBezTo>
                <a:lnTo>
                  <a:pt x="547306" y="345977"/>
                </a:lnTo>
                <a:cubicBezTo>
                  <a:pt x="528049" y="345977"/>
                  <a:pt x="509992" y="353418"/>
                  <a:pt x="496387" y="367002"/>
                </a:cubicBezTo>
                <a:cubicBezTo>
                  <a:pt x="482782" y="380587"/>
                  <a:pt x="475279" y="398716"/>
                  <a:pt x="475279" y="417893"/>
                </a:cubicBezTo>
                <a:cubicBezTo>
                  <a:pt x="475279" y="437121"/>
                  <a:pt x="482782" y="455150"/>
                  <a:pt x="496387" y="468734"/>
                </a:cubicBezTo>
                <a:cubicBezTo>
                  <a:pt x="509992" y="482318"/>
                  <a:pt x="528099" y="489809"/>
                  <a:pt x="547306" y="489809"/>
                </a:cubicBezTo>
                <a:lnTo>
                  <a:pt x="547306" y="586197"/>
                </a:lnTo>
                <a:cubicBezTo>
                  <a:pt x="547306" y="595586"/>
                  <a:pt x="539703" y="602877"/>
                  <a:pt x="530700" y="602877"/>
                </a:cubicBezTo>
                <a:cubicBezTo>
                  <a:pt x="529599" y="602877"/>
                  <a:pt x="528449" y="602727"/>
                  <a:pt x="527299" y="602527"/>
                </a:cubicBezTo>
                <a:cubicBezTo>
                  <a:pt x="502039" y="597334"/>
                  <a:pt x="464425" y="594087"/>
                  <a:pt x="422360" y="594087"/>
                </a:cubicBezTo>
                <a:cubicBezTo>
                  <a:pt x="366939" y="594087"/>
                  <a:pt x="319171" y="599731"/>
                  <a:pt x="297363" y="607921"/>
                </a:cubicBezTo>
                <a:cubicBezTo>
                  <a:pt x="275505" y="599731"/>
                  <a:pt x="227737" y="594087"/>
                  <a:pt x="172366" y="594087"/>
                </a:cubicBezTo>
                <a:cubicBezTo>
                  <a:pt x="130301" y="594087"/>
                  <a:pt x="92687" y="597383"/>
                  <a:pt x="67427" y="602527"/>
                </a:cubicBezTo>
                <a:cubicBezTo>
                  <a:pt x="66277" y="602727"/>
                  <a:pt x="65127" y="602877"/>
                  <a:pt x="64026" y="602877"/>
                </a:cubicBezTo>
                <a:cubicBezTo>
                  <a:pt x="55073" y="602877"/>
                  <a:pt x="47420" y="595586"/>
                  <a:pt x="47420" y="586197"/>
                </a:cubicBezTo>
                <a:lnTo>
                  <a:pt x="47420" y="489809"/>
                </a:lnTo>
                <a:lnTo>
                  <a:pt x="48070" y="489809"/>
                </a:lnTo>
                <a:cubicBezTo>
                  <a:pt x="67327" y="489809"/>
                  <a:pt x="85434" y="482318"/>
                  <a:pt x="99039" y="468734"/>
                </a:cubicBezTo>
                <a:cubicBezTo>
                  <a:pt x="112644" y="455150"/>
                  <a:pt x="120097" y="437071"/>
                  <a:pt x="120097" y="417893"/>
                </a:cubicBezTo>
                <a:cubicBezTo>
                  <a:pt x="120097" y="398616"/>
                  <a:pt x="112644" y="380587"/>
                  <a:pt x="99039" y="367002"/>
                </a:cubicBezTo>
                <a:cubicBezTo>
                  <a:pt x="85434" y="353418"/>
                  <a:pt x="67277" y="345977"/>
                  <a:pt x="48070" y="345977"/>
                </a:cubicBezTo>
                <a:lnTo>
                  <a:pt x="47420" y="345977"/>
                </a:lnTo>
                <a:lnTo>
                  <a:pt x="47420" y="318010"/>
                </a:lnTo>
                <a:cubicBezTo>
                  <a:pt x="47420" y="310718"/>
                  <a:pt x="52122" y="304326"/>
                  <a:pt x="59074" y="302128"/>
                </a:cubicBezTo>
                <a:cubicBezTo>
                  <a:pt x="78932" y="295886"/>
                  <a:pt x="122248" y="284449"/>
                  <a:pt x="172366" y="284449"/>
                </a:cubicBezTo>
                <a:close/>
                <a:moveTo>
                  <a:pt x="297363" y="0"/>
                </a:moveTo>
                <a:cubicBezTo>
                  <a:pt x="371917" y="0"/>
                  <a:pt x="432355" y="60343"/>
                  <a:pt x="432355" y="134780"/>
                </a:cubicBezTo>
                <a:cubicBezTo>
                  <a:pt x="432355" y="209217"/>
                  <a:pt x="371917" y="269560"/>
                  <a:pt x="297363" y="269560"/>
                </a:cubicBezTo>
                <a:cubicBezTo>
                  <a:pt x="222809" y="269560"/>
                  <a:pt x="162371" y="209217"/>
                  <a:pt x="162371" y="134780"/>
                </a:cubicBezTo>
                <a:cubicBezTo>
                  <a:pt x="162371" y="60343"/>
                  <a:pt x="222809" y="0"/>
                  <a:pt x="29736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/>
          </a:p>
        </p:txBody>
      </p:sp>
      <p:sp>
        <p:nvSpPr>
          <p:cNvPr id="31" name="椭圆 30"/>
          <p:cNvSpPr/>
          <p:nvPr/>
        </p:nvSpPr>
        <p:spPr>
          <a:xfrm>
            <a:off x="1371790" y="1504937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684655" y="1242293"/>
            <a:ext cx="3691890" cy="36893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01.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 动物图片数据集的获取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5494020" y="697230"/>
            <a:ext cx="6299835" cy="2673985"/>
            <a:chOff x="8652" y="1098"/>
            <a:chExt cx="9921" cy="4211"/>
          </a:xfrm>
        </p:grpSpPr>
        <p:pic>
          <p:nvPicPr>
            <p:cNvPr id="7" name="图片 6" descr="ox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52" y="1112"/>
              <a:ext cx="2133" cy="2405"/>
            </a:xfrm>
            <a:prstGeom prst="rect">
              <a:avLst/>
            </a:prstGeom>
          </p:spPr>
        </p:pic>
        <p:pic>
          <p:nvPicPr>
            <p:cNvPr id="10" name="图片 9" descr="tiger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5" y="1098"/>
              <a:ext cx="2556" cy="2405"/>
            </a:xfrm>
            <a:prstGeom prst="rect">
              <a:avLst/>
            </a:prstGeom>
          </p:spPr>
        </p:pic>
        <p:pic>
          <p:nvPicPr>
            <p:cNvPr id="11" name="图片 10" descr="rabbit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1" y="1107"/>
              <a:ext cx="1357" cy="2400"/>
            </a:xfrm>
            <a:prstGeom prst="rect">
              <a:avLst/>
            </a:prstGeom>
          </p:spPr>
        </p:pic>
        <p:pic>
          <p:nvPicPr>
            <p:cNvPr id="33" name="图片 32" descr="snak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98" y="1123"/>
              <a:ext cx="1802" cy="2394"/>
            </a:xfrm>
            <a:prstGeom prst="rect">
              <a:avLst/>
            </a:prstGeom>
          </p:spPr>
        </p:pic>
        <p:pic>
          <p:nvPicPr>
            <p:cNvPr id="34" name="图片 33" descr="hors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500" y="1123"/>
              <a:ext cx="2073" cy="2341"/>
            </a:xfrm>
            <a:prstGeom prst="rect">
              <a:avLst/>
            </a:prstGeom>
          </p:spPr>
        </p:pic>
        <p:pic>
          <p:nvPicPr>
            <p:cNvPr id="35" name="图片 34" descr="goat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52" y="3503"/>
              <a:ext cx="1731" cy="1806"/>
            </a:xfrm>
            <a:prstGeom prst="rect">
              <a:avLst/>
            </a:prstGeom>
          </p:spPr>
        </p:pic>
        <p:pic>
          <p:nvPicPr>
            <p:cNvPr id="36" name="图片 35" descr="monkey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83" y="3503"/>
              <a:ext cx="1715" cy="1800"/>
            </a:xfrm>
            <a:prstGeom prst="rect">
              <a:avLst/>
            </a:prstGeom>
          </p:spPr>
        </p:pic>
        <p:pic>
          <p:nvPicPr>
            <p:cNvPr id="37" name="图片 36" descr="rooster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098" y="3461"/>
              <a:ext cx="2314" cy="1840"/>
            </a:xfrm>
            <a:prstGeom prst="rect">
              <a:avLst/>
            </a:prstGeom>
          </p:spPr>
        </p:pic>
        <p:pic>
          <p:nvPicPr>
            <p:cNvPr id="38" name="图片 37" descr="do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364" y="3458"/>
              <a:ext cx="2321" cy="1843"/>
            </a:xfrm>
            <a:prstGeom prst="rect">
              <a:avLst/>
            </a:prstGeom>
          </p:spPr>
        </p:pic>
        <p:pic>
          <p:nvPicPr>
            <p:cNvPr id="39" name="图片 38" descr="pi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619" y="3461"/>
              <a:ext cx="1955" cy="1843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D119F49-E64A-CF7E-DBC9-7A59711B4F48}"/>
              </a:ext>
            </a:extLst>
          </p:cNvPr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陈泽锋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A3B6E-4F65-7838-B703-71267047F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72" y="1674706"/>
            <a:ext cx="10768278" cy="4421293"/>
          </a:xfrm>
        </p:spPr>
        <p:txBody>
          <a:bodyPr>
            <a:normAutofit fontScale="90000"/>
          </a:bodyPr>
          <a:lstStyle/>
          <a:p>
            <a:r>
              <a:rPr lang="zh-CN" altLang="zh-CN" sz="3200" b="0" dirty="0">
                <a:latin typeface="+mj-ea"/>
                <a:ea typeface="+mj-ea"/>
              </a:rPr>
              <a:t>将所有图像格式</a:t>
            </a:r>
            <a:br>
              <a:rPr lang="en-US" altLang="zh-CN" sz="3200" b="0" dirty="0">
                <a:latin typeface="+mj-ea"/>
                <a:ea typeface="+mj-ea"/>
              </a:rPr>
            </a:br>
            <a:r>
              <a:rPr lang="zh-CN" altLang="zh-CN" sz="3200" b="0" dirty="0">
                <a:latin typeface="+mj-ea"/>
                <a:ea typeface="+mj-ea"/>
              </a:rPr>
              <a:t>化为</a:t>
            </a:r>
            <a:r>
              <a:rPr lang="en-US" altLang="zh-CN" sz="3200" b="0" dirty="0">
                <a:latin typeface="+mj-ea"/>
                <a:ea typeface="+mj-ea"/>
              </a:rPr>
              <a:t>RGB</a:t>
            </a:r>
            <a:r>
              <a:rPr lang="zh-CN" altLang="zh-CN" sz="3200" b="0" dirty="0">
                <a:latin typeface="+mj-ea"/>
                <a:ea typeface="+mj-ea"/>
              </a:rPr>
              <a:t>格式</a:t>
            </a:r>
            <a:r>
              <a:rPr lang="zh-CN" altLang="en-US" sz="3200" b="0" dirty="0">
                <a:latin typeface="+mj-ea"/>
                <a:ea typeface="+mj-ea"/>
              </a:rPr>
              <a:t>；</a:t>
            </a:r>
            <a:br>
              <a:rPr lang="en-US" altLang="zh-CN" sz="3200" b="0" dirty="0">
                <a:latin typeface="+mj-ea"/>
                <a:ea typeface="+mj-ea"/>
              </a:rPr>
            </a:br>
            <a:br>
              <a:rPr lang="en-US" altLang="zh-CN" sz="3200" b="0" dirty="0">
                <a:latin typeface="+mj-ea"/>
                <a:ea typeface="+mj-ea"/>
              </a:rPr>
            </a:br>
            <a:r>
              <a:rPr lang="zh-CN" altLang="zh-CN" sz="3200" b="0" dirty="0">
                <a:latin typeface="+mj-ea"/>
                <a:ea typeface="+mj-ea"/>
              </a:rPr>
              <a:t>原图随机裁切</a:t>
            </a:r>
            <a:br>
              <a:rPr lang="en-US" altLang="zh-CN" sz="3200" b="0" dirty="0">
                <a:latin typeface="+mj-ea"/>
                <a:ea typeface="+mj-ea"/>
              </a:rPr>
            </a:br>
            <a:r>
              <a:rPr lang="zh-CN" altLang="zh-CN" sz="3200" b="0" dirty="0">
                <a:latin typeface="+mj-ea"/>
                <a:ea typeface="+mj-ea"/>
              </a:rPr>
              <a:t>为</a:t>
            </a:r>
            <a:r>
              <a:rPr lang="en-US" altLang="zh-CN" sz="3200" b="0" dirty="0">
                <a:latin typeface="+mj-ea"/>
                <a:ea typeface="+mj-ea"/>
              </a:rPr>
              <a:t>224*224</a:t>
            </a:r>
            <a:r>
              <a:rPr lang="zh-CN" altLang="zh-CN" sz="3200" b="0" dirty="0">
                <a:latin typeface="+mj-ea"/>
                <a:ea typeface="+mj-ea"/>
              </a:rPr>
              <a:t>大小</a:t>
            </a:r>
            <a:r>
              <a:rPr lang="zh-CN" altLang="en-US" sz="3200" b="0" dirty="0">
                <a:latin typeface="+mj-ea"/>
                <a:ea typeface="+mj-ea"/>
              </a:rPr>
              <a:t>；</a:t>
            </a:r>
            <a:br>
              <a:rPr lang="en-US" altLang="zh-CN" sz="3200" b="0" dirty="0">
                <a:latin typeface="+mj-ea"/>
                <a:ea typeface="+mj-ea"/>
              </a:rPr>
            </a:br>
            <a:br>
              <a:rPr lang="en-US" altLang="zh-CN" sz="3200" b="0" dirty="0">
                <a:latin typeface="+mj-ea"/>
                <a:ea typeface="+mj-ea"/>
              </a:rPr>
            </a:br>
            <a:r>
              <a:rPr lang="zh-CN" altLang="zh-CN" sz="3200" b="0" dirty="0">
                <a:latin typeface="+mj-ea"/>
                <a:ea typeface="+mj-ea"/>
              </a:rPr>
              <a:t>数据将有</a:t>
            </a:r>
            <a:r>
              <a:rPr lang="en-US" altLang="zh-CN" sz="3200" b="0" dirty="0">
                <a:latin typeface="+mj-ea"/>
                <a:ea typeface="+mj-ea"/>
              </a:rPr>
              <a:t>50%</a:t>
            </a:r>
            <a:r>
              <a:rPr lang="zh-CN" altLang="zh-CN" sz="3200" b="0" dirty="0">
                <a:latin typeface="+mj-ea"/>
                <a:ea typeface="+mj-ea"/>
              </a:rPr>
              <a:t>的</a:t>
            </a:r>
            <a:br>
              <a:rPr lang="en-US" altLang="zh-CN" sz="3200" b="0" dirty="0">
                <a:latin typeface="+mj-ea"/>
                <a:ea typeface="+mj-ea"/>
              </a:rPr>
            </a:br>
            <a:r>
              <a:rPr lang="zh-CN" altLang="zh-CN" sz="3200" b="0" dirty="0">
                <a:latin typeface="+mj-ea"/>
                <a:ea typeface="+mj-ea"/>
              </a:rPr>
              <a:t>概率水平翻转。</a:t>
            </a:r>
            <a:br>
              <a:rPr lang="zh-CN" altLang="zh-CN" sz="3200" b="0" dirty="0">
                <a:latin typeface="+mj-ea"/>
                <a:ea typeface="+mj-ea"/>
              </a:rPr>
            </a:br>
            <a:b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</a:br>
            <a:endParaRPr 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D5F1513-1C9D-9B09-0E1D-675ACC7CE2D0}"/>
              </a:ext>
            </a:extLst>
          </p:cNvPr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陈泽锋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7FBCCE0B-27E5-003F-6D2F-380CF20B9B9A}"/>
              </a:ext>
            </a:extLst>
          </p:cNvPr>
          <p:cNvSpPr txBox="1">
            <a:spLocks/>
          </p:cNvSpPr>
          <p:nvPr/>
        </p:nvSpPr>
        <p:spPr>
          <a:xfrm>
            <a:off x="680771" y="606890"/>
            <a:ext cx="4813123" cy="441964"/>
          </a:xfrm>
          <a:prstGeom prst="rect">
            <a:avLst/>
          </a:prstGeom>
        </p:spPr>
        <p:txBody>
          <a:bodyPr vert="horz" lIns="90170" tIns="46990" rIns="90170" bIns="4699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800" b="1" u="none" strike="noStrike" kern="1200" cap="none" spc="200" normalizeH="0" baseline="0" dirty="0">
                <a:solidFill>
                  <a:schemeClr val="accent1"/>
                </a:solidFill>
                <a:uFillTx/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动物图片数据集的处理</a:t>
            </a:r>
          </a:p>
        </p:txBody>
      </p:sp>
      <p:pic>
        <p:nvPicPr>
          <p:cNvPr id="6" name="图片 5" descr="猫的照片上写着字&#10;&#10;描述已自动生成">
            <a:extLst>
              <a:ext uri="{FF2B5EF4-FFF2-40B4-BE49-F238E27FC236}">
                <a16:creationId xmlns:a16="http://schemas.microsoft.com/office/drawing/2014/main" id="{CC6EEC09-4681-092A-4C87-2E2685AD0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576" y="1674704"/>
            <a:ext cx="3197006" cy="3354495"/>
          </a:xfrm>
          <a:prstGeom prst="rect">
            <a:avLst/>
          </a:prstGeom>
        </p:spPr>
      </p:pic>
      <p:pic>
        <p:nvPicPr>
          <p:cNvPr id="7" name="图片 6" descr="猫的图片&#10;&#10;描述已自动生成">
            <a:extLst>
              <a:ext uri="{FF2B5EF4-FFF2-40B4-BE49-F238E27FC236}">
                <a16:creationId xmlns:a16="http://schemas.microsoft.com/office/drawing/2014/main" id="{5FFA28AA-83E7-9FB7-2C9D-B80A986D0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500" y="1674706"/>
            <a:ext cx="3197006" cy="335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900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15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15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HOW_EDIT_AREA_INDICATION" val="0"/>
  <p:tag name="KSO_WM_TEMPLATE_THUMBS_INDEX" val="1、4、7、8、9、10、13、16、19、20、21、22、23、24、25、26、27、28、29、30"/>
  <p:tag name="KSO_WM_TEMPLATE_SUBCATEGORY" val="0"/>
  <p:tag name="KSO_WM_TAG_VERSION" val="1.0"/>
  <p:tag name="KSO_WM_BEAUTIFY_FLAG" val="#wm#"/>
  <p:tag name="KSO_WM_TEMPLATE_CATEGORY" val="custom"/>
  <p:tag name="KSO_WM_TEMPLATE_INDEX" val="20203157"/>
  <p:tag name="KSO_WM_TEMPLATE_MASTER_TYPE" val="1"/>
  <p:tag name="KSO_WM_TEMPLATE_COLOR_TYPE" val="1"/>
  <p:tag name="KSO_WM_TEMPLATE_MASTER_THUMB_INDEX" val="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heme/theme1.xml><?xml version="1.0" encoding="utf-8"?>
<a:theme xmlns:a="http://schemas.openxmlformats.org/drawingml/2006/main" name="51PPT模板网   www.51pptmoban.com">
  <a:themeElements>
    <a:clrScheme name="自定义 6">
      <a:dk1>
        <a:sysClr val="windowText" lastClr="000000"/>
      </a:dk1>
      <a:lt1>
        <a:sysClr val="window" lastClr="FFFFFF"/>
      </a:lt1>
      <a:dk2>
        <a:srgbClr val="EDF3F3"/>
      </a:dk2>
      <a:lt2>
        <a:srgbClr val="FFFFFF"/>
      </a:lt2>
      <a:accent1>
        <a:srgbClr val="587F7E"/>
      </a:accent1>
      <a:accent2>
        <a:srgbClr val="E7A55A"/>
      </a:accent2>
      <a:accent3>
        <a:srgbClr val="607F6F"/>
      </a:accent3>
      <a:accent4>
        <a:srgbClr val="657F67"/>
      </a:accent4>
      <a:accent5>
        <a:srgbClr val="697F60"/>
      </a:accent5>
      <a:accent6>
        <a:srgbClr val="6D7F58"/>
      </a:accent6>
      <a:hlink>
        <a:srgbClr val="658BD5"/>
      </a:hlink>
      <a:folHlink>
        <a:srgbClr val="A16AA5"/>
      </a:folHlink>
    </a:clrScheme>
    <a:fontScheme name="oppo">
      <a:majorFont>
        <a:latin typeface="OPPOSans H"/>
        <a:ea typeface="OPPOSans H"/>
        <a:cs typeface=""/>
      </a:majorFont>
      <a:minorFont>
        <a:latin typeface="OPPOSans B"/>
        <a:ea typeface="OPPOSans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3728</TotalTime>
  <Words>331</Words>
  <Application>Microsoft Office PowerPoint</Application>
  <PresentationFormat>宽屏</PresentationFormat>
  <Paragraphs>42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OPPOSans B</vt:lpstr>
      <vt:lpstr>OPPOSans H</vt:lpstr>
      <vt:lpstr>OPPOSans M</vt:lpstr>
      <vt:lpstr>Arial</vt:lpstr>
      <vt:lpstr>Calibri</vt:lpstr>
      <vt:lpstr>Times New Roman</vt:lpstr>
      <vt:lpstr>51PPT模板网   www.51pptmoban.com</vt:lpstr>
      <vt:lpstr>PowerPoint 演示文稿</vt:lpstr>
      <vt:lpstr>项目来源</vt:lpstr>
      <vt:lpstr>项目背景及研发现状</vt:lpstr>
      <vt:lpstr>PowerPoint 演示文稿</vt:lpstr>
      <vt:lpstr>动物图片数据集的处理</vt:lpstr>
      <vt:lpstr>将所有图像格式 化为RGB格式；  原图随机裁切 为224*224大小；  数据将有50%的 概率水平翻转。  </vt:lpstr>
    </vt:vector>
  </TitlesOfParts>
  <Manager>51PPT模板网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绿色简约几何风总结汇报商务通用ppt模板</dc:title>
  <dc:creator>冷晴</dc:creator>
  <cp:keywords>P界达人</cp:keywords>
  <dc:description>www.51pptmoban.com</dc:description>
  <cp:lastModifiedBy>陈 泽锋</cp:lastModifiedBy>
  <cp:revision>71</cp:revision>
  <dcterms:created xsi:type="dcterms:W3CDTF">2022-01-18T08:04:09Z</dcterms:created>
  <dcterms:modified xsi:type="dcterms:W3CDTF">2022-12-12T14:22:04Z</dcterms:modified>
</cp:coreProperties>
</file>